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60" r:id="rId2"/>
    <p:sldId id="272" r:id="rId3"/>
    <p:sldId id="257" r:id="rId4"/>
    <p:sldId id="258" r:id="rId5"/>
    <p:sldId id="261" r:id="rId6"/>
    <p:sldId id="262" r:id="rId7"/>
    <p:sldId id="263" r:id="rId8"/>
    <p:sldId id="264" r:id="rId9"/>
    <p:sldId id="27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BDC"/>
    <a:srgbClr val="DA9600"/>
    <a:srgbClr val="E69F00"/>
    <a:srgbClr val="56B4E9"/>
    <a:srgbClr val="FA8230"/>
    <a:srgbClr val="1795AD"/>
    <a:srgbClr val="A3A599"/>
    <a:srgbClr val="FBAF07"/>
    <a:srgbClr val="326C87"/>
    <a:srgbClr val="65A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7"/>
    <p:restoredTop sz="95679"/>
  </p:normalViewPr>
  <p:slideViewPr>
    <p:cSldViewPr snapToGrid="0">
      <p:cViewPr>
        <p:scale>
          <a:sx n="252" d="100"/>
          <a:sy n="252" d="100"/>
        </p:scale>
        <p:origin x="144" y="-3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730D-6B37-2740-B385-DED5B7389B09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D7A2B-9D79-BB4A-B91B-5C404C6D0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7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1pPr>
    <a:lvl2pPr marL="30412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2pPr>
    <a:lvl3pPr marL="608259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3pPr>
    <a:lvl4pPr marL="91238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4pPr>
    <a:lvl5pPr marL="1216518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5pPr>
    <a:lvl6pPr marL="152064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6pPr>
    <a:lvl7pPr marL="1824777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7pPr>
    <a:lvl8pPr marL="212890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8pPr>
    <a:lvl9pPr marL="2433036" algn="l" defTabSz="608259" rtl="0" eaLnBrk="1" latinLnBrk="0" hangingPunct="1">
      <a:defRPr sz="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5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7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D7A2B-9D79-BB4A-B91B-5C404C6D0D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6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3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72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CA61-D02B-9F4F-A215-85F3C03B6418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BC0B-1B7E-4F43-87D9-3EFC4942A9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0"/>
            <a:ext cx="6202878" cy="3101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0" y="3389635"/>
            <a:ext cx="926067" cy="198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02" y="4498087"/>
            <a:ext cx="555798" cy="2911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D2B79-88EE-29BE-0822-05CDFA0ABDB6}"/>
              </a:ext>
            </a:extLst>
          </p:cNvPr>
          <p:cNvSpPr/>
          <p:nvPr/>
        </p:nvSpPr>
        <p:spPr>
          <a:xfrm>
            <a:off x="783211" y="3212976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9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C4437D6-6951-5B3F-138C-90EB91E36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r="48516"/>
          <a:stretch/>
        </p:blipFill>
        <p:spPr>
          <a:xfrm>
            <a:off x="818728" y="1057824"/>
            <a:ext cx="3101439" cy="3101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07F0EE-8E19-D8EE-3DC5-FEEF8644362B}"/>
              </a:ext>
            </a:extLst>
          </p:cNvPr>
          <p:cNvSpPr/>
          <p:nvPr/>
        </p:nvSpPr>
        <p:spPr>
          <a:xfrm>
            <a:off x="4041390" y="3686355"/>
            <a:ext cx="1209221" cy="28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F8766-13E6-F79C-E143-9988C727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8" y="4000022"/>
            <a:ext cx="555798" cy="291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3E621A-F8DE-71FE-74ED-C84131A8C02E}"/>
              </a:ext>
            </a:extLst>
          </p:cNvPr>
          <p:cNvSpPr/>
          <p:nvPr/>
        </p:nvSpPr>
        <p:spPr>
          <a:xfrm>
            <a:off x="3550930" y="3601265"/>
            <a:ext cx="1095070" cy="398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F47DB5-E7DC-D513-1B44-3944AB6B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3970" r="877" b="1264"/>
          <a:stretch/>
        </p:blipFill>
        <p:spPr>
          <a:xfrm>
            <a:off x="845251" y="4172025"/>
            <a:ext cx="2925883" cy="2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B14F4-A5B4-F636-5995-2194375B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1" y="4172025"/>
            <a:ext cx="926067" cy="198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40886-7C8F-CB6B-0E17-E27B3E2732A1}"/>
              </a:ext>
            </a:extLst>
          </p:cNvPr>
          <p:cNvSpPr/>
          <p:nvPr/>
        </p:nvSpPr>
        <p:spPr>
          <a:xfrm>
            <a:off x="1226371" y="4485939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73B2C-E4EE-AB18-7265-3B9FF6400185}"/>
              </a:ext>
            </a:extLst>
          </p:cNvPr>
          <p:cNvSpPr/>
          <p:nvPr/>
        </p:nvSpPr>
        <p:spPr>
          <a:xfrm>
            <a:off x="3091948" y="1096472"/>
            <a:ext cx="100651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D68B-6BBC-228D-45DD-F6421F3996DB}"/>
              </a:ext>
            </a:extLst>
          </p:cNvPr>
          <p:cNvSpPr txBox="1"/>
          <p:nvPr/>
        </p:nvSpPr>
        <p:spPr>
          <a:xfrm>
            <a:off x="818728" y="1109211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D1EA-3CB3-ABAE-B7FD-60068FA4C4AF}"/>
              </a:ext>
            </a:extLst>
          </p:cNvPr>
          <p:cNvSpPr txBox="1"/>
          <p:nvPr/>
        </p:nvSpPr>
        <p:spPr>
          <a:xfrm>
            <a:off x="821934" y="4022477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822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75" y="1412101"/>
            <a:ext cx="2571614" cy="77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22973-5C4E-9CE1-D9FA-D5F2F02F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0102" y="1412101"/>
            <a:ext cx="2571614" cy="7714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60" y="900546"/>
            <a:ext cx="809749" cy="674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0AF6E-EF85-674A-4A05-5A3991FBEF49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373D-51AC-FA8E-0C50-9F0811BA5E2D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88C08-8007-54D4-A47A-2EA50B553FCA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AE9C-01D6-244E-2848-C4F4DFEFCDEA}"/>
              </a:ext>
            </a:extLst>
          </p:cNvPr>
          <p:cNvSpPr/>
          <p:nvPr/>
        </p:nvSpPr>
        <p:spPr>
          <a:xfrm>
            <a:off x="2698486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B200-8A1B-8B2D-0A85-BF759B410880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FEF72-B001-1B85-18D1-8DA5F7BC8EAD}"/>
              </a:ext>
            </a:extLst>
          </p:cNvPr>
          <p:cNvSpPr/>
          <p:nvPr/>
        </p:nvSpPr>
        <p:spPr>
          <a:xfrm>
            <a:off x="2715911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8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BF692-43E5-DED5-6B5D-99F33FEDA8C3}"/>
              </a:ext>
            </a:extLst>
          </p:cNvPr>
          <p:cNvSpPr/>
          <p:nvPr/>
        </p:nvSpPr>
        <p:spPr>
          <a:xfrm>
            <a:off x="312734" y="3175164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B07F3-5CFC-CC68-BA82-67C8195AE647}"/>
              </a:ext>
            </a:extLst>
          </p:cNvPr>
          <p:cNvSpPr/>
          <p:nvPr/>
        </p:nvSpPr>
        <p:spPr>
          <a:xfrm>
            <a:off x="3560382" y="3234321"/>
            <a:ext cx="1597658" cy="222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6C0E-169D-6485-A09C-1E4D2453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8"/>
          <a:stretch/>
        </p:blipFill>
        <p:spPr>
          <a:xfrm>
            <a:off x="396575" y="1412101"/>
            <a:ext cx="2303957" cy="77148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7C47E7-FF9C-2C79-5516-0C31B3240682}"/>
              </a:ext>
            </a:extLst>
          </p:cNvPr>
          <p:cNvSpPr/>
          <p:nvPr/>
        </p:nvSpPr>
        <p:spPr>
          <a:xfrm>
            <a:off x="1800848" y="9214112"/>
            <a:ext cx="3761356" cy="21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1DB2A-C3E3-372D-9198-0FFB33C8EFEF}"/>
              </a:ext>
            </a:extLst>
          </p:cNvPr>
          <p:cNvGrpSpPr/>
          <p:nvPr/>
        </p:nvGrpSpPr>
        <p:grpSpPr>
          <a:xfrm>
            <a:off x="301621" y="6788843"/>
            <a:ext cx="2486509" cy="2345700"/>
            <a:chOff x="3259995" y="6791048"/>
            <a:chExt cx="2486509" cy="23457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9AB657-C00D-4543-954E-22F7D289DB13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A96996-8DAB-F2CE-29FF-4A0B494CA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33E550B-E99B-178D-BBD4-12877752F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4AE181-4550-A063-BD56-9316768320B5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AC6877-4275-70C7-3961-8539F0D0DF1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404F44-36CA-6541-E16C-6FD42689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C203E8-E772-CC56-BF6F-43F7E2870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89DEC66-FBFA-9E0B-E0B1-87A7F377997F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5BDC82-64AC-12DF-8B54-AE1E947763FF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9BBAF8-CA9F-7F2F-9E23-AD882B0E3635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BA70ACD-4682-873A-23D7-DE7308502BC9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E530B62-719E-8E5D-8214-AE68AF082535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28B1E5-9E3E-10F1-0706-05E89D178D4A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8613E-DA7F-5357-FE1E-88AEFB4E77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E06D8-66A4-7AA3-6E64-5E3D50E6D123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A448CD-7FB6-9E4A-E48D-C59D57463A50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63FFDA-6BCB-5287-7958-51E89348B6AE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B0BF5F-F9C1-731C-A5BA-E93A9F2D3EAB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93CAAC-466D-1042-E1C1-B5908F66417B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D9A767-B142-1887-5A46-F2B69E45D5A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E9FD8-773D-3BA8-BF94-CA297460D65C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41FAA7-983B-F188-7563-A6F1D5CB9D07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58608A-E4ED-1AE5-18F4-85FF2C45E546}"/>
              </a:ext>
            </a:extLst>
          </p:cNvPr>
          <p:cNvGrpSpPr/>
          <p:nvPr/>
        </p:nvGrpSpPr>
        <p:grpSpPr>
          <a:xfrm>
            <a:off x="2740618" y="1412101"/>
            <a:ext cx="2665733" cy="7724647"/>
            <a:chOff x="3259995" y="1412101"/>
            <a:chExt cx="2665733" cy="7724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C22973-5C4E-9CE1-D9FA-D5F2F02F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354114" y="1412101"/>
              <a:ext cx="2571614" cy="771484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8A8D04-A699-59FF-4D2A-7AFD6D8D925D}"/>
                </a:ext>
              </a:extLst>
            </p:cNvPr>
            <p:cNvGrpSpPr/>
            <p:nvPr/>
          </p:nvGrpSpPr>
          <p:grpSpPr>
            <a:xfrm>
              <a:off x="3259995" y="6791048"/>
              <a:ext cx="2486509" cy="2345700"/>
              <a:chOff x="3259995" y="6791048"/>
              <a:chExt cx="2486509" cy="23457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48D7F4-7330-F26A-0005-A92F90CFDE76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213E8D-B499-5256-EBF9-B58E69C70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1029E-BC31-C2A2-9BF7-3F285046EA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C8846F-752B-34EB-ADB2-EBB073B1C2A9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98ED8-5CB8-9E70-4101-FB40327E8126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D19AB33-82C4-57B4-EF66-19E9051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D140A1A-329E-DCE7-138F-4CF92CEC7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5E9853F-9345-1C15-0E2B-3B6702D660E7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E7B928B-E93B-124C-FCC8-6B3B2B9A2191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4026FD-8811-F463-7449-73CC25219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12370E-CD7C-6E1C-A3E3-F74A961A678F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E2B65C-678C-F87E-54AC-9B83E08A9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57669E8-F80B-8858-EA99-8029666072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CD5F5-EE4B-6882-473F-DF58A515053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F69280A-E18E-CB48-9326-4F44C55E75E4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55E073-DA17-7689-AE11-B038D4C9B8E1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3630A-03D9-DEE4-AFE7-0DDC68EC4F13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76AA4-D2EF-60A2-7415-AD61BD0E7DBA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0CF7D-69EC-220D-EFB9-1625B5AE667C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87F3EA-A59C-F936-783A-68CC5E9ED94C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41B398-A5F2-DCB4-3905-704745EC21AC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231D9E-E2B4-B16A-1F6B-8ABE83809695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13CAE5-280E-1033-19D5-779E75B7B402}"/>
                </a:ext>
              </a:extLst>
            </p:cNvPr>
            <p:cNvGrpSpPr/>
            <p:nvPr/>
          </p:nvGrpSpPr>
          <p:grpSpPr>
            <a:xfrm>
              <a:off x="3262717" y="4251588"/>
              <a:ext cx="2486509" cy="2345700"/>
              <a:chOff x="3259995" y="6791048"/>
              <a:chExt cx="2486509" cy="23457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C20748-3B04-A518-556F-6830657B03FC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A63D63E-729C-441F-0C3B-60C1BABB9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FD0F1FD-F562-85BF-486E-01251B66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2F2858-EC0C-7A67-DE15-DDEA92E12741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E7C427-CE48-B259-0D9A-A1F13D30C657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6BC49A3-AE43-9B28-8B28-342054A8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6EC2A3-3063-533F-4979-3BA6BEF6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415212F-F0BD-B899-9E59-C082B2071626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D9290415-1256-BD2B-87A8-694D7BD36D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69E055B-E23E-C538-4170-78614FCDA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3FE5742-F176-9EE2-947D-D5957544F2E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0FFC17E-8B71-2589-05AB-8116E4C4C59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6708BAC4-6178-0259-892B-4AC411894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E293BB6-D979-6BFD-414E-1E5D1C06F5C6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DE30892-A7B4-630C-FF60-0DE29D116D41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6E458D7-DCF2-5CE9-D7BA-4B10738A2D9A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8A575F-6A21-3D79-D490-FAB846ECB924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39D77E9-F1B9-DD3C-9958-592449A2DE03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950288-FA61-8F8D-50DE-A237CD55B02D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DD10EF-C56D-B524-74A0-A48B17AC55C2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420670F-8171-75A3-C27F-4AAC9B59DD6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C4F0090-DF5C-C350-44A5-BEF06B0DF911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375DF5-1BAC-9B4B-F3C5-C3159C83556F}"/>
                </a:ext>
              </a:extLst>
            </p:cNvPr>
            <p:cNvGrpSpPr/>
            <p:nvPr/>
          </p:nvGrpSpPr>
          <p:grpSpPr>
            <a:xfrm>
              <a:off x="3261609" y="1702431"/>
              <a:ext cx="2486509" cy="2345700"/>
              <a:chOff x="3259995" y="6791048"/>
              <a:chExt cx="2486509" cy="23457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D8801B-D76E-F2F6-D81E-21F7699D8259}"/>
                  </a:ext>
                </a:extLst>
              </p:cNvPr>
              <p:cNvSpPr/>
              <p:nvPr/>
            </p:nvSpPr>
            <p:spPr>
              <a:xfrm rot="5400000">
                <a:off x="2388753" y="771677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1E6DD4A-272C-693D-5317-3FB178129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7622772"/>
                <a:ext cx="0" cy="112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C9969F4-BE57-4AD9-DB0B-70C9C13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44" y="6849687"/>
                <a:ext cx="0" cy="7253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39F0A6-C1F2-5B58-A60B-D0EB0DB44EA6}"/>
                  </a:ext>
                </a:extLst>
              </p:cNvPr>
              <p:cNvSpPr/>
              <p:nvPr/>
            </p:nvSpPr>
            <p:spPr>
              <a:xfrm>
                <a:off x="3609249" y="8809901"/>
                <a:ext cx="2137255" cy="285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8B88B2-9C79-89CC-A54F-E0FFE6B0E85A}"/>
                  </a:ext>
                </a:extLst>
              </p:cNvPr>
              <p:cNvGrpSpPr/>
              <p:nvPr/>
            </p:nvGrpSpPr>
            <p:grpSpPr>
              <a:xfrm>
                <a:off x="3658930" y="8826737"/>
                <a:ext cx="1938794" cy="310011"/>
                <a:chOff x="3004924" y="8826737"/>
                <a:chExt cx="1938794" cy="310011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77125709-DA0F-5778-52CE-A2317BE0C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208" y="8840585"/>
                  <a:ext cx="735676" cy="27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32BD7CE-44A8-4F3D-4FFB-51ECFA0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89218" y="8843355"/>
                  <a:ext cx="11360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8E7A55E9-4048-2138-2B5B-DF20EADD1F91}"/>
                    </a:ext>
                  </a:extLst>
                </p:cNvPr>
                <p:cNvGrpSpPr/>
                <p:nvPr/>
              </p:nvGrpSpPr>
              <p:grpSpPr>
                <a:xfrm>
                  <a:off x="3004924" y="8951946"/>
                  <a:ext cx="1938794" cy="184802"/>
                  <a:chOff x="3004924" y="8951946"/>
                  <a:chExt cx="1938794" cy="184802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78D1DC9-F119-8CEE-086D-6A09737116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924" y="8951946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D61BB1B5-C3A4-4962-22AC-8262D4383F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2601" y="8952082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84CA08-DAE8-79BF-E6FF-E723154BADD2}"/>
                      </a:ext>
                    </a:extLst>
                  </p:cNvPr>
                  <p:cNvSpPr txBox="1"/>
                  <p:nvPr/>
                </p:nvSpPr>
                <p:spPr>
                  <a:xfrm>
                    <a:off x="3750523" y="8951946"/>
                    <a:ext cx="4482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Bern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8D958DD-15D5-966C-C705-892A7D2EB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932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Basel</a:t>
                    </a: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9C10050F-49F2-B84C-56F5-C2B60148F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114" y="8951948"/>
                    <a:ext cx="42860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600" dirty="0">
                        <a:latin typeface="Helvetica" pitchFamily="2" charset="0"/>
                      </a:rPr>
                      <a:t>Zurich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662153-2CB8-7B7B-9EFF-ECA1ADA6DCDF}"/>
                    </a:ext>
                  </a:extLst>
                </p:cNvPr>
                <p:cNvSpPr txBox="1"/>
                <p:nvPr/>
              </p:nvSpPr>
              <p:spPr>
                <a:xfrm>
                  <a:off x="3180196" y="8826737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rural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9C7B34A-837F-18A0-F963-18335EDFDB66}"/>
                    </a:ext>
                  </a:extLst>
                </p:cNvPr>
                <p:cNvSpPr txBox="1"/>
                <p:nvPr/>
              </p:nvSpPr>
              <p:spPr>
                <a:xfrm>
                  <a:off x="4138293" y="8829062"/>
                  <a:ext cx="428604" cy="203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" dirty="0">
                      <a:latin typeface="Helvetica" pitchFamily="2" charset="0"/>
                    </a:rPr>
                    <a:t>urban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494044B-FE66-B45A-2F56-2D7A48CBDBC7}"/>
                  </a:ext>
                </a:extLst>
              </p:cNvPr>
              <p:cNvSpPr txBox="1"/>
              <p:nvPr/>
            </p:nvSpPr>
            <p:spPr>
              <a:xfrm rot="16200000">
                <a:off x="3269202" y="807685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7F6ED84-44D5-A9B5-0FEE-2B23FB4C7401}"/>
                  </a:ext>
                </a:extLst>
              </p:cNvPr>
              <p:cNvSpPr txBox="1"/>
              <p:nvPr/>
            </p:nvSpPr>
            <p:spPr>
              <a:xfrm rot="16200000">
                <a:off x="3271659" y="7110793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4091E3-4FE3-A8C9-FCFC-A69A196376EC}"/>
                  </a:ext>
                </a:extLst>
              </p:cNvPr>
              <p:cNvSpPr txBox="1"/>
              <p:nvPr/>
            </p:nvSpPr>
            <p:spPr>
              <a:xfrm rot="16200000">
                <a:off x="3139812" y="8074748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9A2F9D8-C5E7-A138-46DB-411685473021}"/>
                  </a:ext>
                </a:extLst>
              </p:cNvPr>
              <p:cNvSpPr txBox="1"/>
              <p:nvPr/>
            </p:nvSpPr>
            <p:spPr>
              <a:xfrm rot="16200000">
                <a:off x="3128226" y="8461636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182CB-89DE-7052-E72A-8CBB56A7E92F}"/>
                  </a:ext>
                </a:extLst>
              </p:cNvPr>
              <p:cNvSpPr txBox="1"/>
              <p:nvPr/>
            </p:nvSpPr>
            <p:spPr>
              <a:xfrm rot="16200000">
                <a:off x="3138026" y="6930439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Basel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371C5C5-A758-B6DE-CBB6-50EE74D74BEF}"/>
                  </a:ext>
                </a:extLst>
              </p:cNvPr>
              <p:cNvSpPr txBox="1"/>
              <p:nvPr/>
            </p:nvSpPr>
            <p:spPr>
              <a:xfrm rot="16200000">
                <a:off x="3139812" y="7700736"/>
                <a:ext cx="42860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Zurich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6EF6B28-1982-D2C4-8000-682972FC882A}"/>
                  </a:ext>
                </a:extLst>
              </p:cNvPr>
              <p:cNvSpPr txBox="1"/>
              <p:nvPr/>
            </p:nvSpPr>
            <p:spPr>
              <a:xfrm rot="16200000">
                <a:off x="3128227" y="7323565"/>
                <a:ext cx="4482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" dirty="0">
                    <a:latin typeface="Helvetica" pitchFamily="2" charset="0"/>
                  </a:rPr>
                  <a:t>Bern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047F956-3AF8-C439-0C7C-8AE9BE0DDEDC}"/>
              </a:ext>
            </a:extLst>
          </p:cNvPr>
          <p:cNvGrpSpPr/>
          <p:nvPr/>
        </p:nvGrpSpPr>
        <p:grpSpPr>
          <a:xfrm>
            <a:off x="306012" y="4242975"/>
            <a:ext cx="2486509" cy="2345700"/>
            <a:chOff x="3259995" y="6791048"/>
            <a:chExt cx="2486509" cy="23457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6E8DAD-E719-C7A4-C3C2-78583B9159F8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B29BB32-0A75-4C5C-927F-3228EFDC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86D645-8A52-14CB-CDF9-78CFFD4FE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A26E97B-E0F4-5F0A-B59A-5A920B10B69A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96DC07-4152-A705-8464-B3B1ABCBC3A4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589376-6D27-10F3-9422-0EAFED05A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AE1F01-B78C-D472-90C4-F0007E4E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BC902D-BCE7-B09C-7F3E-971EE236A62E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38AF891-A84C-17A1-C4D8-8524F7EF450B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EEBD639-C5D9-73E1-954E-4173ECAC4006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8D69053-F7A5-6074-8348-2A629AC71B06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4EEA3C2-C39F-B3E3-9157-42EDF31D7F2D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E3CDEA-ED64-3B38-A993-F461A33032F7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219EC8C-DEE0-251D-4CAA-359197988E2A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E043E2-6D15-4CD4-5AAC-6695D21A563E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CADA62-B63B-97B7-37B9-22286F17D55F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30C1E3-DD44-522A-6E36-87D4FF944956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22D7D1-1FCB-072D-E49B-F61718D44FE0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5BB9D-BEE2-34CC-632F-DCCBB8A533EF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4F8D21-02DE-DEF2-E1AA-3E7957DC46F5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10E9FF-87D3-C563-8840-BBC75950C2D8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D6A651-FDA9-B4ED-47B3-CFCE96867D25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8C5D652-F282-B39C-0F14-5453CAC79AF8}"/>
              </a:ext>
            </a:extLst>
          </p:cNvPr>
          <p:cNvGrpSpPr/>
          <p:nvPr/>
        </p:nvGrpSpPr>
        <p:grpSpPr>
          <a:xfrm>
            <a:off x="298501" y="1703527"/>
            <a:ext cx="2486509" cy="2345700"/>
            <a:chOff x="3259995" y="6791048"/>
            <a:chExt cx="2486509" cy="23457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8DF3863-6450-44C0-99BE-AA93A417DA65}"/>
                </a:ext>
              </a:extLst>
            </p:cNvPr>
            <p:cNvSpPr/>
            <p:nvPr/>
          </p:nvSpPr>
          <p:spPr>
            <a:xfrm rot="5400000">
              <a:off x="2388753" y="771677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BD19B10-2BEC-FBC7-AF96-BFD0D7DD5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7622772"/>
              <a:ext cx="0" cy="1123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C0DDC1-E7C1-21CA-E2DD-47996F16F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544" y="6849687"/>
              <a:ext cx="0" cy="725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D51AD1-2044-3438-89E3-348D43D40144}"/>
                </a:ext>
              </a:extLst>
            </p:cNvPr>
            <p:cNvSpPr/>
            <p:nvPr/>
          </p:nvSpPr>
          <p:spPr>
            <a:xfrm>
              <a:off x="3609249" y="8809901"/>
              <a:ext cx="2137255" cy="28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3B12804-360F-C704-353E-C8E61945D295}"/>
                </a:ext>
              </a:extLst>
            </p:cNvPr>
            <p:cNvGrpSpPr/>
            <p:nvPr/>
          </p:nvGrpSpPr>
          <p:grpSpPr>
            <a:xfrm>
              <a:off x="3658930" y="8826737"/>
              <a:ext cx="1938794" cy="310011"/>
              <a:chOff x="3004924" y="8826737"/>
              <a:chExt cx="1938794" cy="31001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0B09784-B0AB-92CC-EA38-A33250A1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208" y="8840585"/>
                <a:ext cx="735676" cy="277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DCD56CF-569C-FCF5-A21C-92554E133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9218" y="8843355"/>
                <a:ext cx="11360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FFFD1EB-F5D8-2034-CBF1-CD383FCBA991}"/>
                  </a:ext>
                </a:extLst>
              </p:cNvPr>
              <p:cNvGrpSpPr/>
              <p:nvPr/>
            </p:nvGrpSpPr>
            <p:grpSpPr>
              <a:xfrm>
                <a:off x="3004924" y="8951946"/>
                <a:ext cx="1938794" cy="184802"/>
                <a:chOff x="3004924" y="8951946"/>
                <a:chExt cx="1938794" cy="184802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62A2319-B7EC-A944-64C0-4EA5CC586F5D}"/>
                    </a:ext>
                  </a:extLst>
                </p:cNvPr>
                <p:cNvSpPr txBox="1"/>
                <p:nvPr/>
              </p:nvSpPr>
              <p:spPr>
                <a:xfrm>
                  <a:off x="3004924" y="8951946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3D2F66-6888-D6C1-06F5-48B3B14F26DB}"/>
                    </a:ext>
                  </a:extLst>
                </p:cNvPr>
                <p:cNvSpPr txBox="1"/>
                <p:nvPr/>
              </p:nvSpPr>
              <p:spPr>
                <a:xfrm>
                  <a:off x="3372601" y="8952082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4DB0645-97BA-05EF-CB88-65D5D252B232}"/>
                    </a:ext>
                  </a:extLst>
                </p:cNvPr>
                <p:cNvSpPr txBox="1"/>
                <p:nvPr/>
              </p:nvSpPr>
              <p:spPr>
                <a:xfrm>
                  <a:off x="3750523" y="8951946"/>
                  <a:ext cx="4482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Bern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AA274D6-64DA-D2EF-022E-333C35B88A1B}"/>
                    </a:ext>
                  </a:extLst>
                </p:cNvPr>
                <p:cNvSpPr txBox="1"/>
                <p:nvPr/>
              </p:nvSpPr>
              <p:spPr>
                <a:xfrm>
                  <a:off x="4143932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Basel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05F314E-6E91-085F-F78D-B3CA169FFD0B}"/>
                    </a:ext>
                  </a:extLst>
                </p:cNvPr>
                <p:cNvSpPr txBox="1"/>
                <p:nvPr/>
              </p:nvSpPr>
              <p:spPr>
                <a:xfrm>
                  <a:off x="4515114" y="8951948"/>
                  <a:ext cx="428604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" dirty="0">
                      <a:latin typeface="Helvetica" pitchFamily="2" charset="0"/>
                    </a:rPr>
                    <a:t>Zurich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7F10223-60E9-E3D8-4D7B-27A8B6C3D693}"/>
                  </a:ext>
                </a:extLst>
              </p:cNvPr>
              <p:cNvSpPr txBox="1"/>
              <p:nvPr/>
            </p:nvSpPr>
            <p:spPr>
              <a:xfrm>
                <a:off x="3180196" y="8826737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rural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4ECFD01-65B1-EBD1-9CD1-9E691FA45111}"/>
                  </a:ext>
                </a:extLst>
              </p:cNvPr>
              <p:cNvSpPr txBox="1"/>
              <p:nvPr/>
            </p:nvSpPr>
            <p:spPr>
              <a:xfrm>
                <a:off x="4138293" y="8829062"/>
                <a:ext cx="42860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" dirty="0">
                    <a:latin typeface="Helvetica" pitchFamily="2" charset="0"/>
                  </a:rPr>
                  <a:t>urban</a:t>
                </a: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A66960-BFC7-4590-CF8A-F6ADD9281A63}"/>
                </a:ext>
              </a:extLst>
            </p:cNvPr>
            <p:cNvSpPr txBox="1"/>
            <p:nvPr/>
          </p:nvSpPr>
          <p:spPr>
            <a:xfrm rot="16200000">
              <a:off x="3269202" y="807685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rural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3AA919-BA3A-83D9-22DE-4EC88313F5DB}"/>
                </a:ext>
              </a:extLst>
            </p:cNvPr>
            <p:cNvSpPr txBox="1"/>
            <p:nvPr/>
          </p:nvSpPr>
          <p:spPr>
            <a:xfrm rot="16200000">
              <a:off x="3271659" y="7110793"/>
              <a:ext cx="428604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" dirty="0">
                  <a:latin typeface="Helvetica" pitchFamily="2" charset="0"/>
                </a:rPr>
                <a:t>urban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01238D6-9CB6-2E69-4427-66DE98ACD0FE}"/>
                </a:ext>
              </a:extLst>
            </p:cNvPr>
            <p:cNvSpPr txBox="1"/>
            <p:nvPr/>
          </p:nvSpPr>
          <p:spPr>
            <a:xfrm rot="16200000">
              <a:off x="3139812" y="8074748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8A31E-0D59-66BB-3EB7-AD5964063475}"/>
                </a:ext>
              </a:extLst>
            </p:cNvPr>
            <p:cNvSpPr txBox="1"/>
            <p:nvPr/>
          </p:nvSpPr>
          <p:spPr>
            <a:xfrm rot="16200000">
              <a:off x="3128226" y="8461636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05880D7-A06C-266C-310A-4944156AE1F4}"/>
                </a:ext>
              </a:extLst>
            </p:cNvPr>
            <p:cNvSpPr txBox="1"/>
            <p:nvPr/>
          </p:nvSpPr>
          <p:spPr>
            <a:xfrm rot="16200000">
              <a:off x="3138026" y="6930439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150859-946E-DCD3-BD04-E8035A8C3125}"/>
                </a:ext>
              </a:extLst>
            </p:cNvPr>
            <p:cNvSpPr txBox="1"/>
            <p:nvPr/>
          </p:nvSpPr>
          <p:spPr>
            <a:xfrm rot="16200000">
              <a:off x="3139812" y="7700736"/>
              <a:ext cx="4286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658AF5-3F26-01DB-8718-30BC3A006910}"/>
                </a:ext>
              </a:extLst>
            </p:cNvPr>
            <p:cNvSpPr txBox="1"/>
            <p:nvPr/>
          </p:nvSpPr>
          <p:spPr>
            <a:xfrm rot="16200000">
              <a:off x="3128227" y="7323565"/>
              <a:ext cx="44820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" dirty="0">
                  <a:latin typeface="Helvetica" pitchFamily="2" charset="0"/>
                </a:rPr>
                <a:t>Bern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38B48-B56B-AC9A-1515-886FF1FF8704}"/>
              </a:ext>
            </a:extLst>
          </p:cNvPr>
          <p:cNvSpPr/>
          <p:nvPr/>
        </p:nvSpPr>
        <p:spPr>
          <a:xfrm>
            <a:off x="1079654" y="1324935"/>
            <a:ext cx="3588328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D30F91-5E61-5EEE-D3E5-826E0DD2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2" y="900546"/>
            <a:ext cx="813600" cy="674453"/>
          </a:xfrm>
          <a:prstGeom prst="rect">
            <a:avLst/>
          </a:prstGeom>
        </p:spPr>
      </p:pic>
      <p:pic>
        <p:nvPicPr>
          <p:cNvPr id="5" name="Picture 4" descr="A close-up of a bee&#10;&#10;Description automatically generated">
            <a:extLst>
              <a:ext uri="{FF2B5EF4-FFF2-40B4-BE49-F238E27FC236}">
                <a16:creationId xmlns:a16="http://schemas.microsoft.com/office/drawing/2014/main" id="{E72A8501-017A-0693-BDE7-5B602BE9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03" y="900546"/>
            <a:ext cx="809749" cy="6747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85618EA-F894-7318-AA7B-F38E6CA63154}"/>
              </a:ext>
            </a:extLst>
          </p:cNvPr>
          <p:cNvSpPr txBox="1"/>
          <p:nvPr/>
        </p:nvSpPr>
        <p:spPr>
          <a:xfrm>
            <a:off x="295297" y="139869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FCEDA5-9ED4-2599-0C3E-F82F33B414AA}"/>
              </a:ext>
            </a:extLst>
          </p:cNvPr>
          <p:cNvSpPr txBox="1"/>
          <p:nvPr/>
        </p:nvSpPr>
        <p:spPr>
          <a:xfrm>
            <a:off x="295297" y="6498914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B984F0-C539-8669-C64B-B0FE98625007}"/>
              </a:ext>
            </a:extLst>
          </p:cNvPr>
          <p:cNvSpPr txBox="1"/>
          <p:nvPr/>
        </p:nvSpPr>
        <p:spPr>
          <a:xfrm>
            <a:off x="295899" y="3937412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459DD4-12C2-BF24-DEDB-EF79E667BADD}"/>
              </a:ext>
            </a:extLst>
          </p:cNvPr>
          <p:cNvSpPr/>
          <p:nvPr/>
        </p:nvSpPr>
        <p:spPr>
          <a:xfrm>
            <a:off x="2741018" y="1445542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5C44A0D-F92D-CFBF-E610-B0E98FB3DEB3}"/>
              </a:ext>
            </a:extLst>
          </p:cNvPr>
          <p:cNvSpPr/>
          <p:nvPr/>
        </p:nvSpPr>
        <p:spPr>
          <a:xfrm>
            <a:off x="2723092" y="3979435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3D08084-6F1E-935E-1FA5-7CE54A8E254D}"/>
              </a:ext>
            </a:extLst>
          </p:cNvPr>
          <p:cNvSpPr/>
          <p:nvPr/>
        </p:nvSpPr>
        <p:spPr>
          <a:xfrm>
            <a:off x="2758443" y="6524421"/>
            <a:ext cx="259127" cy="174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4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different, variety, arranged, several&#10;&#10;Description automatically generated">
            <a:extLst>
              <a:ext uri="{FF2B5EF4-FFF2-40B4-BE49-F238E27FC236}">
                <a16:creationId xmlns:a16="http://schemas.microsoft.com/office/drawing/2014/main" id="{5A5E7B60-2A98-CFF0-ED17-8FAE15E75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r="13905"/>
          <a:stretch/>
        </p:blipFill>
        <p:spPr>
          <a:xfrm>
            <a:off x="54027" y="50328"/>
            <a:ext cx="1512000" cy="1512000"/>
          </a:xfrm>
          <a:prstGeom prst="rect">
            <a:avLst/>
          </a:prstGeom>
        </p:spPr>
      </p:pic>
      <p:pic>
        <p:nvPicPr>
          <p:cNvPr id="39" name="Picture 3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72BF0E8-C538-7D7C-0AA5-64EE6279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" t="3951" r="32436" b="3995"/>
          <a:stretch/>
        </p:blipFill>
        <p:spPr>
          <a:xfrm>
            <a:off x="1564969" y="50328"/>
            <a:ext cx="1512000" cy="1512000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8F4A2D93-9D7A-4513-E3D5-4C6D3B61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-195" r="17386" b="195"/>
          <a:stretch/>
        </p:blipFill>
        <p:spPr>
          <a:xfrm>
            <a:off x="1563695" y="3149741"/>
            <a:ext cx="1512000" cy="1512000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05D5A1-6713-988C-B111-F459E7111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21" t="11248" r="6073" b="2735"/>
          <a:stretch/>
        </p:blipFill>
        <p:spPr>
          <a:xfrm>
            <a:off x="51695" y="3152225"/>
            <a:ext cx="1512000" cy="1512000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61C96C1-6E74-370F-D091-BA9084CF7C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1" r="19753" b="-1262"/>
          <a:stretch/>
        </p:blipFill>
        <p:spPr>
          <a:xfrm>
            <a:off x="51695" y="1613269"/>
            <a:ext cx="1512000" cy="1508492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C6E1176B-86A4-EA88-3FFA-472D11DEB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" r="10834" b="1750"/>
          <a:stretch/>
        </p:blipFill>
        <p:spPr>
          <a:xfrm>
            <a:off x="1563695" y="1610785"/>
            <a:ext cx="1512000" cy="1485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0EF726-A764-6566-BB55-3E99253C0B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4" t="5666" r="11826"/>
          <a:stretch/>
        </p:blipFill>
        <p:spPr>
          <a:xfrm>
            <a:off x="3123227" y="49781"/>
            <a:ext cx="3384000" cy="22178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DE0C0-3482-5C5D-6B6B-026DA76F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/>
        </p:blipFill>
        <p:spPr bwMode="auto">
          <a:xfrm>
            <a:off x="3123227" y="2606748"/>
            <a:ext cx="3384000" cy="20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497C22-1695-5BFA-0836-47E7BB493458}"/>
              </a:ext>
            </a:extLst>
          </p:cNvPr>
          <p:cNvSpPr/>
          <p:nvPr/>
        </p:nvSpPr>
        <p:spPr>
          <a:xfrm>
            <a:off x="4213225" y="94932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D7D267-8DFF-F942-4717-B00F48369E23}"/>
              </a:ext>
            </a:extLst>
          </p:cNvPr>
          <p:cNvSpPr/>
          <p:nvPr/>
        </p:nvSpPr>
        <p:spPr>
          <a:xfrm>
            <a:off x="4314825" y="317501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B7F69-4A87-4827-7046-41DB4F45EB58}"/>
              </a:ext>
            </a:extLst>
          </p:cNvPr>
          <p:cNvSpPr/>
          <p:nvPr/>
        </p:nvSpPr>
        <p:spPr>
          <a:xfrm>
            <a:off x="4978400" y="498476"/>
            <a:ext cx="101600" cy="101600"/>
          </a:xfrm>
          <a:prstGeom prst="ellipse">
            <a:avLst/>
          </a:prstGeom>
          <a:solidFill>
            <a:srgbClr val="56B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DB2A-D68E-8B3B-A59F-ED1958169CC1}"/>
              </a:ext>
            </a:extLst>
          </p:cNvPr>
          <p:cNvSpPr/>
          <p:nvPr/>
        </p:nvSpPr>
        <p:spPr>
          <a:xfrm>
            <a:off x="4065367" y="9652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00475-0693-BF88-8077-163270215874}"/>
              </a:ext>
            </a:extLst>
          </p:cNvPr>
          <p:cNvSpPr/>
          <p:nvPr/>
        </p:nvSpPr>
        <p:spPr>
          <a:xfrm>
            <a:off x="4567494" y="368301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5ECBF8-5DE7-F514-1FE4-A19BEF906FD5}"/>
              </a:ext>
            </a:extLst>
          </p:cNvPr>
          <p:cNvSpPr/>
          <p:nvPr/>
        </p:nvSpPr>
        <p:spPr>
          <a:xfrm>
            <a:off x="5156200" y="286830"/>
            <a:ext cx="101600" cy="101600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EF52-DAE3-0DC1-3B1A-471EE39DB57B}"/>
              </a:ext>
            </a:extLst>
          </p:cNvPr>
          <p:cNvSpPr txBox="1"/>
          <p:nvPr/>
        </p:nvSpPr>
        <p:spPr>
          <a:xfrm flipH="1">
            <a:off x="51695" y="4978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DF94F-743E-C9C5-DEFD-B6071D60AF46}"/>
              </a:ext>
            </a:extLst>
          </p:cNvPr>
          <p:cNvSpPr txBox="1"/>
          <p:nvPr/>
        </p:nvSpPr>
        <p:spPr>
          <a:xfrm flipH="1">
            <a:off x="3123227" y="49780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E52A-F321-FED3-950B-348FDFC16E9E}"/>
              </a:ext>
            </a:extLst>
          </p:cNvPr>
          <p:cNvSpPr txBox="1"/>
          <p:nvPr/>
        </p:nvSpPr>
        <p:spPr>
          <a:xfrm flipH="1">
            <a:off x="3123227" y="2299991"/>
            <a:ext cx="23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3071B-112B-8EF5-9357-057232A2AC5A}"/>
              </a:ext>
            </a:extLst>
          </p:cNvPr>
          <p:cNvSpPr txBox="1"/>
          <p:nvPr/>
        </p:nvSpPr>
        <p:spPr>
          <a:xfrm flipH="1">
            <a:off x="556054" y="1400309"/>
            <a:ext cx="1052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212A-868B-90EA-3529-04BC20B1572C}"/>
              </a:ext>
            </a:extLst>
          </p:cNvPr>
          <p:cNvSpPr txBox="1"/>
          <p:nvPr/>
        </p:nvSpPr>
        <p:spPr>
          <a:xfrm flipH="1">
            <a:off x="2370551" y="1393126"/>
            <a:ext cx="7040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Zurich rural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99AB-F7CF-E8AB-409D-A6345C5B7216}"/>
              </a:ext>
            </a:extLst>
          </p:cNvPr>
          <p:cNvSpPr txBox="1"/>
          <p:nvPr/>
        </p:nvSpPr>
        <p:spPr>
          <a:xfrm flipH="1">
            <a:off x="822503" y="2937678"/>
            <a:ext cx="74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urban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224F-52C0-4808-8541-61CED8107FE7}"/>
              </a:ext>
            </a:extLst>
          </p:cNvPr>
          <p:cNvSpPr txBox="1"/>
          <p:nvPr/>
        </p:nvSpPr>
        <p:spPr>
          <a:xfrm flipH="1">
            <a:off x="2432651" y="2937678"/>
            <a:ext cx="641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Bern rural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DC80-EF15-89B0-C14C-27F454727641}"/>
              </a:ext>
            </a:extLst>
          </p:cNvPr>
          <p:cNvSpPr txBox="1"/>
          <p:nvPr/>
        </p:nvSpPr>
        <p:spPr>
          <a:xfrm flipH="1">
            <a:off x="875935" y="4499722"/>
            <a:ext cx="73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urban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6B5B4-394D-22FB-9E8E-18337A21F4C0}"/>
              </a:ext>
            </a:extLst>
          </p:cNvPr>
          <p:cNvSpPr txBox="1"/>
          <p:nvPr/>
        </p:nvSpPr>
        <p:spPr>
          <a:xfrm flipH="1">
            <a:off x="2261608" y="4499722"/>
            <a:ext cx="813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Basel 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AEEA1-8249-CB53-C22F-4CC1D2F55D12}"/>
              </a:ext>
            </a:extLst>
          </p:cNvPr>
          <p:cNvSpPr txBox="1"/>
          <p:nvPr/>
        </p:nvSpPr>
        <p:spPr>
          <a:xfrm flipH="1">
            <a:off x="2000391" y="97974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2FCB4-A2AF-9AB8-05CF-A9EAE145B54E}"/>
              </a:ext>
            </a:extLst>
          </p:cNvPr>
          <p:cNvSpPr txBox="1"/>
          <p:nvPr/>
        </p:nvSpPr>
        <p:spPr>
          <a:xfrm flipH="1">
            <a:off x="2561086" y="44155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C49F-8DC5-5A63-7BAD-63C0849C6AA7}"/>
              </a:ext>
            </a:extLst>
          </p:cNvPr>
          <p:cNvSpPr txBox="1"/>
          <p:nvPr/>
        </p:nvSpPr>
        <p:spPr>
          <a:xfrm flipH="1">
            <a:off x="1462102" y="48741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D146-342D-3B0D-B4DF-569E64A1E719}"/>
              </a:ext>
            </a:extLst>
          </p:cNvPr>
          <p:cNvSpPr txBox="1"/>
          <p:nvPr/>
        </p:nvSpPr>
        <p:spPr>
          <a:xfrm flipH="1">
            <a:off x="1242414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06E6C-2508-30F6-428F-1FA62EEC7F85}"/>
              </a:ext>
            </a:extLst>
          </p:cNvPr>
          <p:cNvSpPr txBox="1"/>
          <p:nvPr/>
        </p:nvSpPr>
        <p:spPr>
          <a:xfrm flipH="1">
            <a:off x="79559" y="614319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1D9B21-170C-FFAB-83A6-BBFA01BC13BC}"/>
              </a:ext>
            </a:extLst>
          </p:cNvPr>
          <p:cNvSpPr txBox="1"/>
          <p:nvPr/>
        </p:nvSpPr>
        <p:spPr>
          <a:xfrm flipH="1">
            <a:off x="1080913" y="116086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6937-0E29-2041-2337-0E0DA981A756}"/>
              </a:ext>
            </a:extLst>
          </p:cNvPr>
          <p:cNvSpPr txBox="1"/>
          <p:nvPr/>
        </p:nvSpPr>
        <p:spPr>
          <a:xfrm flipH="1">
            <a:off x="1590770" y="391163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6862C-07C5-06C1-4B90-1038205F0D47}"/>
              </a:ext>
            </a:extLst>
          </p:cNvPr>
          <p:cNvSpPr txBox="1"/>
          <p:nvPr/>
        </p:nvSpPr>
        <p:spPr>
          <a:xfrm flipH="1">
            <a:off x="1580283" y="3253512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E43F-9F5E-5312-882A-D29256621E53}"/>
              </a:ext>
            </a:extLst>
          </p:cNvPr>
          <p:cNvSpPr txBox="1"/>
          <p:nvPr/>
        </p:nvSpPr>
        <p:spPr>
          <a:xfrm flipH="1">
            <a:off x="2581427" y="360928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CE6FF-A17D-1225-3797-DD385FF66060}"/>
              </a:ext>
            </a:extLst>
          </p:cNvPr>
          <p:cNvSpPr txBox="1"/>
          <p:nvPr/>
        </p:nvSpPr>
        <p:spPr>
          <a:xfrm flipH="1">
            <a:off x="438927" y="325670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608E-32A2-44EA-DBB0-0F8A5CC479E5}"/>
              </a:ext>
            </a:extLst>
          </p:cNvPr>
          <p:cNvSpPr txBox="1"/>
          <p:nvPr/>
        </p:nvSpPr>
        <p:spPr>
          <a:xfrm flipH="1">
            <a:off x="1294984" y="357961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4CF63-6D3D-6103-353A-69F39911A392}"/>
              </a:ext>
            </a:extLst>
          </p:cNvPr>
          <p:cNvSpPr txBox="1"/>
          <p:nvPr/>
        </p:nvSpPr>
        <p:spPr>
          <a:xfrm flipH="1">
            <a:off x="6496" y="3634244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31D7F-5C93-583E-60BB-43D30A8F92BD}"/>
              </a:ext>
            </a:extLst>
          </p:cNvPr>
          <p:cNvSpPr txBox="1"/>
          <p:nvPr/>
        </p:nvSpPr>
        <p:spPr>
          <a:xfrm flipH="1">
            <a:off x="291229" y="1615753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78908-2621-5333-E7C8-FEEF30B702D9}"/>
              </a:ext>
            </a:extLst>
          </p:cNvPr>
          <p:cNvSpPr txBox="1"/>
          <p:nvPr/>
        </p:nvSpPr>
        <p:spPr>
          <a:xfrm flipH="1">
            <a:off x="1285556" y="2087165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39441-86F9-0A29-D831-AB4DA24A768F}"/>
              </a:ext>
            </a:extLst>
          </p:cNvPr>
          <p:cNvSpPr txBox="1"/>
          <p:nvPr/>
        </p:nvSpPr>
        <p:spPr>
          <a:xfrm flipH="1">
            <a:off x="31765" y="2245828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6898F-F09A-7873-4AD9-A3CFFAA72381}"/>
              </a:ext>
            </a:extLst>
          </p:cNvPr>
          <p:cNvSpPr txBox="1"/>
          <p:nvPr/>
        </p:nvSpPr>
        <p:spPr>
          <a:xfrm flipH="1">
            <a:off x="1738283" y="1831197"/>
            <a:ext cx="214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30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B6A43E-86C3-0BF6-A524-29230995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14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86208-A78E-A523-549E-B855203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7864"/>
            <a:ext cx="3402345" cy="33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B0BF5E-69E8-FE17-79FD-622825BE5482}"/>
              </a:ext>
            </a:extLst>
          </p:cNvPr>
          <p:cNvSpPr/>
          <p:nvPr/>
        </p:nvSpPr>
        <p:spPr>
          <a:xfrm>
            <a:off x="411667" y="2623529"/>
            <a:ext cx="5643720" cy="314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F475302-5EAB-0297-52FC-4BE07AC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2" y="2208490"/>
            <a:ext cx="813600" cy="674453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CFB0A078-BF7B-5781-2259-04A740235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27" y="2208152"/>
            <a:ext cx="809749" cy="67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9F402-98E4-EB54-EEDA-3E6A1041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78" y="4334495"/>
            <a:ext cx="555798" cy="2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6A8154-C833-4220-BBE1-71C7A203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4" y="3438031"/>
            <a:ext cx="3029936" cy="302993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84098A-5606-2DFE-770A-BBB8CF1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38031"/>
            <a:ext cx="3029937" cy="302993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DC1323C-6024-CB78-4EDB-AA8F022FC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60" y="2608861"/>
            <a:ext cx="813600" cy="674453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7294A506-F8F9-102D-85E2-A9684DB8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68" y="2608861"/>
            <a:ext cx="809749" cy="6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B28EED8-8BD4-DF96-C44B-FCA9F3486215}"/>
              </a:ext>
            </a:extLst>
          </p:cNvPr>
          <p:cNvGrpSpPr/>
          <p:nvPr/>
        </p:nvGrpSpPr>
        <p:grpSpPr>
          <a:xfrm>
            <a:off x="287672" y="1612909"/>
            <a:ext cx="6377102" cy="5461445"/>
            <a:chOff x="1340755" y="695514"/>
            <a:chExt cx="11584369" cy="992102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F306D6D-0EFB-6BB1-0F8E-001B439F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40755" y="695514"/>
              <a:ext cx="9921025" cy="9921025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18928D5-C6F0-B9BD-B983-8EF0DEF6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3"/>
            <a:stretch/>
          </p:blipFill>
          <p:spPr>
            <a:xfrm>
              <a:off x="1340756" y="926275"/>
              <a:ext cx="2089759" cy="927420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C78A52A-0C6E-2A88-243A-2E42D24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1381" y="6691263"/>
              <a:ext cx="2753743" cy="2670296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3B9FF83-E6D8-1512-9A4D-11DB36D617F5}"/>
                </a:ext>
              </a:extLst>
            </p:cNvPr>
            <p:cNvSpPr/>
            <p:nvPr/>
          </p:nvSpPr>
          <p:spPr>
            <a:xfrm>
              <a:off x="10752517" y="2708993"/>
              <a:ext cx="1295636" cy="148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C9C4D7A-ABD5-BF17-063C-D24DC6B487B0}"/>
                </a:ext>
              </a:extLst>
            </p:cNvPr>
            <p:cNvSpPr/>
            <p:nvPr/>
          </p:nvSpPr>
          <p:spPr>
            <a:xfrm>
              <a:off x="3495372" y="737016"/>
              <a:ext cx="6535545" cy="346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E5474-D880-5C08-283E-09294A7F5ED4}"/>
              </a:ext>
            </a:extLst>
          </p:cNvPr>
          <p:cNvGrpSpPr/>
          <p:nvPr/>
        </p:nvGrpSpPr>
        <p:grpSpPr>
          <a:xfrm>
            <a:off x="1309641" y="6982686"/>
            <a:ext cx="3761356" cy="414075"/>
            <a:chOff x="3590900" y="10239904"/>
            <a:chExt cx="6342435" cy="6982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0256F4-68B8-AC70-F104-59A81318833F}"/>
                </a:ext>
              </a:extLst>
            </p:cNvPr>
            <p:cNvSpPr/>
            <p:nvPr/>
          </p:nvSpPr>
          <p:spPr>
            <a:xfrm>
              <a:off x="3590900" y="10239904"/>
              <a:ext cx="6342435" cy="368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FB697-3279-02F9-42BC-00BA53C6C35E}"/>
                </a:ext>
              </a:extLst>
            </p:cNvPr>
            <p:cNvSpPr txBox="1"/>
            <p:nvPr/>
          </p:nvSpPr>
          <p:spPr>
            <a:xfrm>
              <a:off x="3986104" y="10271392"/>
              <a:ext cx="722716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7853F2-A88D-8747-1F0B-AE8D9640075A}"/>
                </a:ext>
              </a:extLst>
            </p:cNvPr>
            <p:cNvSpPr txBox="1"/>
            <p:nvPr/>
          </p:nvSpPr>
          <p:spPr>
            <a:xfrm>
              <a:off x="4963021" y="10278466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E676B-A770-3112-AD8A-96C837EB9C3E}"/>
                </a:ext>
              </a:extLst>
            </p:cNvPr>
            <p:cNvSpPr txBox="1"/>
            <p:nvPr/>
          </p:nvSpPr>
          <p:spPr>
            <a:xfrm>
              <a:off x="5941580" y="10262040"/>
              <a:ext cx="722716" cy="65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0923D-284B-75DE-78CA-D18E8AEE18EF}"/>
                </a:ext>
              </a:extLst>
            </p:cNvPr>
            <p:cNvSpPr txBox="1"/>
            <p:nvPr/>
          </p:nvSpPr>
          <p:spPr>
            <a:xfrm>
              <a:off x="7084733" y="10259702"/>
              <a:ext cx="755768" cy="328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9A7E7-3BA3-0665-5E1B-A16E78C1283E}"/>
                </a:ext>
              </a:extLst>
            </p:cNvPr>
            <p:cNvSpPr txBox="1"/>
            <p:nvPr/>
          </p:nvSpPr>
          <p:spPr>
            <a:xfrm>
              <a:off x="8030439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Basel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54EF3-ED76-B790-E816-6FE7034E54FE}"/>
                </a:ext>
              </a:extLst>
            </p:cNvPr>
            <p:cNvSpPr txBox="1"/>
            <p:nvPr/>
          </p:nvSpPr>
          <p:spPr>
            <a:xfrm>
              <a:off x="9004790" y="10269918"/>
              <a:ext cx="722716" cy="65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7" dirty="0">
                  <a:latin typeface="Helvetica" pitchFamily="2" charset="0"/>
                </a:rPr>
                <a:t>Zurich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04DE0E-5847-9992-3A49-424F431A2396}"/>
              </a:ext>
            </a:extLst>
          </p:cNvPr>
          <p:cNvSpPr txBox="1"/>
          <p:nvPr/>
        </p:nvSpPr>
        <p:spPr>
          <a:xfrm>
            <a:off x="2991624" y="7176475"/>
            <a:ext cx="516128" cy="21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region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12BAA5A-5EE8-1BC4-4595-2D584045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06131" y="1320416"/>
            <a:ext cx="514417" cy="42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3C1D-61BD-9A4C-5207-5866841E7C04}"/>
              </a:ext>
            </a:extLst>
          </p:cNvPr>
          <p:cNvSpPr txBox="1"/>
          <p:nvPr/>
        </p:nvSpPr>
        <p:spPr>
          <a:xfrm>
            <a:off x="1537648" y="6826617"/>
            <a:ext cx="18747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672E3-2E4E-F1D7-FD19-A54EBC45291A}"/>
              </a:ext>
            </a:extLst>
          </p:cNvPr>
          <p:cNvSpPr txBox="1"/>
          <p:nvPr/>
        </p:nvSpPr>
        <p:spPr>
          <a:xfrm>
            <a:off x="1793054" y="6817267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89CCB-FDC0-B6BD-AE16-20AB9FD56D78}"/>
              </a:ext>
            </a:extLst>
          </p:cNvPr>
          <p:cNvSpPr txBox="1"/>
          <p:nvPr/>
        </p:nvSpPr>
        <p:spPr>
          <a:xfrm>
            <a:off x="2067366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DAA09-DB34-4184-3281-A50599638CA3}"/>
              </a:ext>
            </a:extLst>
          </p:cNvPr>
          <p:cNvSpPr txBox="1"/>
          <p:nvPr/>
        </p:nvSpPr>
        <p:spPr>
          <a:xfrm>
            <a:off x="2363340" y="6817266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BBD0-D2F5-0A55-D45C-F0398D110854}"/>
              </a:ext>
            </a:extLst>
          </p:cNvPr>
          <p:cNvSpPr txBox="1"/>
          <p:nvPr/>
        </p:nvSpPr>
        <p:spPr>
          <a:xfrm>
            <a:off x="2637652" y="681726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AEF-4868-481D-3D82-A748A623999F}"/>
              </a:ext>
            </a:extLst>
          </p:cNvPr>
          <p:cNvSpPr txBox="1"/>
          <p:nvPr/>
        </p:nvSpPr>
        <p:spPr>
          <a:xfrm>
            <a:off x="2907238" y="6821755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1B195-C0CA-1834-D208-569329632AD3}"/>
              </a:ext>
            </a:extLst>
          </p:cNvPr>
          <p:cNvSpPr txBox="1"/>
          <p:nvPr/>
        </p:nvSpPr>
        <p:spPr>
          <a:xfrm>
            <a:off x="943084" y="6802515"/>
            <a:ext cx="53068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latin typeface="Helvetica" pitchFamily="2" charset="0"/>
              </a:rPr>
              <a:t>Taxa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1ABAF-B17D-6BCF-BAA7-8E0D55E2A03E}"/>
              </a:ext>
            </a:extLst>
          </p:cNvPr>
          <p:cNvSpPr txBox="1"/>
          <p:nvPr/>
        </p:nvSpPr>
        <p:spPr>
          <a:xfrm>
            <a:off x="3332171" y="6817264"/>
            <a:ext cx="52642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C18C-8395-C19E-15D5-1D5C9AC55FA7}"/>
              </a:ext>
            </a:extLst>
          </p:cNvPr>
          <p:cNvSpPr txBox="1"/>
          <p:nvPr/>
        </p:nvSpPr>
        <p:spPr>
          <a:xfrm>
            <a:off x="3594099" y="6819614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77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08BD4-843B-4B05-F893-4DE1C108136C}"/>
              </a:ext>
            </a:extLst>
          </p:cNvPr>
          <p:cNvSpPr txBox="1"/>
          <p:nvPr/>
        </p:nvSpPr>
        <p:spPr>
          <a:xfrm>
            <a:off x="387888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D5200-91BE-FA2B-1458-9F3EFA7084D9}"/>
              </a:ext>
            </a:extLst>
          </p:cNvPr>
          <p:cNvSpPr txBox="1"/>
          <p:nvPr/>
        </p:nvSpPr>
        <p:spPr>
          <a:xfrm>
            <a:off x="4153927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B26A8-2C1A-348F-5671-C98FCBB76DBD}"/>
              </a:ext>
            </a:extLst>
          </p:cNvPr>
          <p:cNvSpPr txBox="1"/>
          <p:nvPr/>
        </p:nvSpPr>
        <p:spPr>
          <a:xfrm>
            <a:off x="4440489" y="6817162"/>
            <a:ext cx="59194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46284-A5D3-535E-DDC5-1961F21DEDC3}"/>
              </a:ext>
            </a:extLst>
          </p:cNvPr>
          <p:cNvSpPr txBox="1"/>
          <p:nvPr/>
        </p:nvSpPr>
        <p:spPr>
          <a:xfrm>
            <a:off x="4736463" y="6817162"/>
            <a:ext cx="73491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91</a:t>
            </a:r>
          </a:p>
        </p:txBody>
      </p:sp>
      <p:pic>
        <p:nvPicPr>
          <p:cNvPr id="28" name="Picture 27" descr="A close-up of a bee&#10;&#10;Description automatically generated">
            <a:extLst>
              <a:ext uri="{FF2B5EF4-FFF2-40B4-BE49-F238E27FC236}">
                <a16:creationId xmlns:a16="http://schemas.microsoft.com/office/drawing/2014/main" id="{6684904E-3743-E3E9-E2D6-6B1865E5B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918999" y="1320416"/>
            <a:ext cx="511724" cy="426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8CD17-62B3-E898-AC4B-B89ED93AD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7431070"/>
            <a:ext cx="1515913" cy="1469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477C-8A37-8AB0-DB8F-0FB8F413E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836" y="7427704"/>
            <a:ext cx="629689" cy="41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AE9771-EF4E-907E-2642-45C2AF09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478" y="7395440"/>
            <a:ext cx="596159" cy="664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F6A9CC-7260-E63D-5E84-69774925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" t="54851" r="50573" b="985"/>
          <a:stretch/>
        </p:blipFill>
        <p:spPr>
          <a:xfrm>
            <a:off x="1300600" y="7599561"/>
            <a:ext cx="729687" cy="649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984446-698A-59F9-64BA-452A72ABE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10882" b="44935"/>
          <a:stretch/>
        </p:blipFill>
        <p:spPr>
          <a:xfrm>
            <a:off x="1998458" y="7592640"/>
            <a:ext cx="773090" cy="649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59C26-0826-4A04-C0CC-FB11A1685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2" t="55174"/>
          <a:stretch/>
        </p:blipFill>
        <p:spPr>
          <a:xfrm>
            <a:off x="2659314" y="7592693"/>
            <a:ext cx="773090" cy="65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431E390-991E-0DFD-8399-42AB89515E20}"/>
              </a:ext>
            </a:extLst>
          </p:cNvPr>
          <p:cNvSpPr/>
          <p:nvPr/>
        </p:nvSpPr>
        <p:spPr>
          <a:xfrm>
            <a:off x="523468" y="8235635"/>
            <a:ext cx="2180234" cy="69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AF210-C485-116D-56BE-5DED38A62840}"/>
              </a:ext>
            </a:extLst>
          </p:cNvPr>
          <p:cNvSpPr/>
          <p:nvPr/>
        </p:nvSpPr>
        <p:spPr>
          <a:xfrm>
            <a:off x="4948931" y="3647148"/>
            <a:ext cx="1715843" cy="28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B0E26E-2CB2-803B-D7C2-79A1EF507E87}"/>
              </a:ext>
            </a:extLst>
          </p:cNvPr>
          <p:cNvGrpSpPr/>
          <p:nvPr/>
        </p:nvGrpSpPr>
        <p:grpSpPr>
          <a:xfrm flipH="1">
            <a:off x="1454110" y="2661103"/>
            <a:ext cx="1237672" cy="4762361"/>
            <a:chOff x="1051009" y="1057476"/>
            <a:chExt cx="2042387" cy="8684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CF60D-1E66-2C17-E70A-1B84C953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7" t="9167" r="26639" b="10417"/>
            <a:stretch/>
          </p:blipFill>
          <p:spPr>
            <a:xfrm>
              <a:off x="1051009" y="1057476"/>
              <a:ext cx="2042387" cy="8684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2CBDC-7097-C561-3B3B-7B87B8A08396}"/>
                </a:ext>
              </a:extLst>
            </p:cNvPr>
            <p:cNvSpPr/>
            <p:nvPr/>
          </p:nvSpPr>
          <p:spPr>
            <a:xfrm>
              <a:off x="2819603" y="1108952"/>
              <a:ext cx="273793" cy="8504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14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611068-8C24-C4C9-C110-9E03E92C98BD}"/>
                </a:ext>
              </a:extLst>
            </p:cNvPr>
            <p:cNvGrpSpPr/>
            <p:nvPr/>
          </p:nvGrpSpPr>
          <p:grpSpPr>
            <a:xfrm>
              <a:off x="2667203" y="1108953"/>
              <a:ext cx="304800" cy="8504036"/>
              <a:chOff x="2667203" y="1108953"/>
              <a:chExt cx="304800" cy="850403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E680C68-4396-86B0-8731-A9546F9732F5}"/>
                  </a:ext>
                </a:extLst>
              </p:cNvPr>
              <p:cNvGrpSpPr/>
              <p:nvPr/>
            </p:nvGrpSpPr>
            <p:grpSpPr>
              <a:xfrm>
                <a:off x="2667203" y="1108953"/>
                <a:ext cx="304800" cy="4041202"/>
                <a:chOff x="2667203" y="1108953"/>
                <a:chExt cx="304800" cy="40412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A3BB04-708B-AFB2-0487-5F00019B99AE}"/>
                    </a:ext>
                  </a:extLst>
                </p:cNvPr>
                <p:cNvGrpSpPr/>
                <p:nvPr/>
              </p:nvGrpSpPr>
              <p:grpSpPr>
                <a:xfrm>
                  <a:off x="2667203" y="1108953"/>
                  <a:ext cx="304800" cy="450044"/>
                  <a:chOff x="2667203" y="1108953"/>
                  <a:chExt cx="304800" cy="450044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93385A9-A487-A321-6CEB-B97DA5E40EAE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08953"/>
                    <a:ext cx="304800" cy="77821"/>
                  </a:xfrm>
                  <a:prstGeom prst="rect">
                    <a:avLst/>
                  </a:prstGeom>
                  <a:solidFill>
                    <a:srgbClr val="D19683"/>
                  </a:solidFill>
                  <a:ln>
                    <a:solidFill>
                      <a:srgbClr val="D196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B8B3C51-C7BB-08E9-B245-8F02239DC9B4}"/>
                      </a:ext>
                    </a:extLst>
                  </p:cNvPr>
                  <p:cNvSpPr/>
                  <p:nvPr/>
                </p:nvSpPr>
                <p:spPr>
                  <a:xfrm>
                    <a:off x="2667203" y="1198399"/>
                    <a:ext cx="304800" cy="144000"/>
                  </a:xfrm>
                  <a:prstGeom prst="rect">
                    <a:avLst/>
                  </a:prstGeom>
                  <a:solidFill>
                    <a:srgbClr val="5D525E"/>
                  </a:solidFill>
                  <a:ln>
                    <a:solidFill>
                      <a:srgbClr val="5D525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347C6B2-AB82-29CC-2CE5-CBF11ABF65F1}"/>
                      </a:ext>
                    </a:extLst>
                  </p:cNvPr>
                  <p:cNvSpPr/>
                  <p:nvPr/>
                </p:nvSpPr>
                <p:spPr>
                  <a:xfrm>
                    <a:off x="2667203" y="1335797"/>
                    <a:ext cx="304800" cy="144000"/>
                  </a:xfrm>
                  <a:prstGeom prst="rect">
                    <a:avLst/>
                  </a:prstGeom>
                  <a:solidFill>
                    <a:srgbClr val="0F1A06"/>
                  </a:solidFill>
                  <a:ln>
                    <a:solidFill>
                      <a:srgbClr val="0F1A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56DE426-AFBC-6CA3-C54A-7F45480D1CDB}"/>
                      </a:ext>
                    </a:extLst>
                  </p:cNvPr>
                  <p:cNvSpPr/>
                  <p:nvPr/>
                </p:nvSpPr>
                <p:spPr>
                  <a:xfrm>
                    <a:off x="2667203" y="1479797"/>
                    <a:ext cx="304800" cy="79200"/>
                  </a:xfrm>
                  <a:prstGeom prst="rect">
                    <a:avLst/>
                  </a:prstGeom>
                  <a:solidFill>
                    <a:srgbClr val="A2BE96"/>
                  </a:solidFill>
                  <a:ln>
                    <a:solidFill>
                      <a:srgbClr val="A2BE9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2C3BF2-716D-5FEE-500E-06A739B93CDB}"/>
                    </a:ext>
                  </a:extLst>
                </p:cNvPr>
                <p:cNvSpPr/>
                <p:nvPr/>
              </p:nvSpPr>
              <p:spPr>
                <a:xfrm>
                  <a:off x="2667203" y="1558997"/>
                  <a:ext cx="304800" cy="288000"/>
                </a:xfrm>
                <a:prstGeom prst="rect">
                  <a:avLst/>
                </a:prstGeom>
                <a:solidFill>
                  <a:srgbClr val="248039"/>
                </a:solidFill>
                <a:ln>
                  <a:solidFill>
                    <a:srgbClr val="2480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DCF67-256E-F8F2-92D7-C5A99960C233}"/>
                    </a:ext>
                  </a:extLst>
                </p:cNvPr>
                <p:cNvSpPr/>
                <p:nvPr/>
              </p:nvSpPr>
              <p:spPr>
                <a:xfrm>
                  <a:off x="2667203" y="1846997"/>
                  <a:ext cx="304800" cy="79200"/>
                </a:xfrm>
                <a:prstGeom prst="rect">
                  <a:avLst/>
                </a:prstGeom>
                <a:solidFill>
                  <a:srgbClr val="88A550"/>
                </a:solidFill>
                <a:ln>
                  <a:solidFill>
                    <a:srgbClr val="88A5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0A9249B-33E6-8DF4-A8D9-AB0D6AA08D33}"/>
                    </a:ext>
                  </a:extLst>
                </p:cNvPr>
                <p:cNvSpPr/>
                <p:nvPr/>
              </p:nvSpPr>
              <p:spPr>
                <a:xfrm>
                  <a:off x="2667203" y="1931694"/>
                  <a:ext cx="304800" cy="424156"/>
                </a:xfrm>
                <a:prstGeom prst="rect">
                  <a:avLst/>
                </a:prstGeom>
                <a:solidFill>
                  <a:srgbClr val="75B1A9"/>
                </a:solidFill>
                <a:ln>
                  <a:solidFill>
                    <a:srgbClr val="75B1A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CB1B378-64DF-C0E4-35DF-75447593D188}"/>
                    </a:ext>
                  </a:extLst>
                </p:cNvPr>
                <p:cNvSpPr/>
                <p:nvPr/>
              </p:nvSpPr>
              <p:spPr>
                <a:xfrm>
                  <a:off x="2667203" y="2355850"/>
                  <a:ext cx="304800" cy="151200"/>
                </a:xfrm>
                <a:prstGeom prst="rect">
                  <a:avLst/>
                </a:prstGeom>
                <a:solidFill>
                  <a:srgbClr val="4897D9"/>
                </a:solidFill>
                <a:ln>
                  <a:solidFill>
                    <a:srgbClr val="4897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5D16FF-6C56-0C09-6335-96816CB04670}"/>
                    </a:ext>
                  </a:extLst>
                </p:cNvPr>
                <p:cNvSpPr/>
                <p:nvPr/>
              </p:nvSpPr>
              <p:spPr>
                <a:xfrm>
                  <a:off x="2667203" y="2507050"/>
                  <a:ext cx="304800" cy="79200"/>
                </a:xfrm>
                <a:prstGeom prst="rect">
                  <a:avLst/>
                </a:prstGeom>
                <a:solidFill>
                  <a:srgbClr val="ACD1C0"/>
                </a:solidFill>
                <a:ln>
                  <a:solidFill>
                    <a:srgbClr val="ACD1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B676E9-8C24-411D-FE02-424AAFBCD1D4}"/>
                    </a:ext>
                  </a:extLst>
                </p:cNvPr>
                <p:cNvSpPr/>
                <p:nvPr/>
              </p:nvSpPr>
              <p:spPr>
                <a:xfrm>
                  <a:off x="2667203" y="2591428"/>
                  <a:ext cx="304800" cy="208800"/>
                </a:xfrm>
                <a:prstGeom prst="rect">
                  <a:avLst/>
                </a:prstGeom>
                <a:solidFill>
                  <a:srgbClr val="A3A599"/>
                </a:solidFill>
                <a:ln>
                  <a:solidFill>
                    <a:srgbClr val="A3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AE4FF3-3210-B01A-E2FD-3E9B9EBF360C}"/>
                    </a:ext>
                  </a:extLst>
                </p:cNvPr>
                <p:cNvSpPr/>
                <p:nvPr/>
              </p:nvSpPr>
              <p:spPr>
                <a:xfrm>
                  <a:off x="2667203" y="2810482"/>
                  <a:ext cx="304800" cy="425586"/>
                </a:xfrm>
                <a:prstGeom prst="rect">
                  <a:avLst/>
                </a:prstGeom>
                <a:solidFill>
                  <a:srgbClr val="F72B03"/>
                </a:solidFill>
                <a:ln>
                  <a:solidFill>
                    <a:srgbClr val="F72B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11A91CC-3F72-9111-D222-6018C8A6D14D}"/>
                    </a:ext>
                  </a:extLst>
                </p:cNvPr>
                <p:cNvSpPr/>
                <p:nvPr/>
              </p:nvSpPr>
              <p:spPr>
                <a:xfrm>
                  <a:off x="2667203" y="3246321"/>
                  <a:ext cx="304800" cy="1752634"/>
                </a:xfrm>
                <a:prstGeom prst="rect">
                  <a:avLst/>
                </a:prstGeom>
                <a:solidFill>
                  <a:srgbClr val="375D97"/>
                </a:solidFill>
                <a:ln>
                  <a:solidFill>
                    <a:srgbClr val="375D9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B7F7D4-1350-F60C-58B2-6827B5050FFA}"/>
                    </a:ext>
                  </a:extLst>
                </p:cNvPr>
                <p:cNvSpPr/>
                <p:nvPr/>
              </p:nvSpPr>
              <p:spPr>
                <a:xfrm>
                  <a:off x="2667203" y="4998955"/>
                  <a:ext cx="304800" cy="75600"/>
                </a:xfrm>
                <a:prstGeom prst="rect">
                  <a:avLst/>
                </a:prstGeom>
                <a:solidFill>
                  <a:srgbClr val="66A6AD"/>
                </a:solidFill>
                <a:ln>
                  <a:solidFill>
                    <a:srgbClr val="66A6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FDA58B-1420-C9CA-9EE6-B10976AA2B9A}"/>
                    </a:ext>
                  </a:extLst>
                </p:cNvPr>
                <p:cNvSpPr/>
                <p:nvPr/>
              </p:nvSpPr>
              <p:spPr>
                <a:xfrm>
                  <a:off x="2667203" y="5074555"/>
                  <a:ext cx="304800" cy="75600"/>
                </a:xfrm>
                <a:prstGeom prst="rect">
                  <a:avLst/>
                </a:prstGeom>
                <a:solidFill>
                  <a:srgbClr val="04575B"/>
                </a:solidFill>
                <a:ln>
                  <a:solidFill>
                    <a:srgbClr val="04575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776DBD-896F-29E3-9F5D-396C8438BE16}"/>
                  </a:ext>
                </a:extLst>
              </p:cNvPr>
              <p:cNvSpPr/>
              <p:nvPr/>
            </p:nvSpPr>
            <p:spPr>
              <a:xfrm>
                <a:off x="2667203" y="5150155"/>
                <a:ext cx="304800" cy="144000"/>
              </a:xfrm>
              <a:prstGeom prst="rect">
                <a:avLst/>
              </a:prstGeom>
              <a:solidFill>
                <a:srgbClr val="73605B"/>
              </a:solidFill>
              <a:ln>
                <a:solidFill>
                  <a:srgbClr val="736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96F74-AF62-86E1-9A01-FD506B6A4DDF}"/>
                  </a:ext>
                </a:extLst>
              </p:cNvPr>
              <p:cNvSpPr/>
              <p:nvPr/>
            </p:nvSpPr>
            <p:spPr>
              <a:xfrm>
                <a:off x="2667203" y="5294155"/>
                <a:ext cx="304800" cy="144000"/>
              </a:xfrm>
              <a:prstGeom prst="rect">
                <a:avLst/>
              </a:prstGeom>
              <a:solidFill>
                <a:srgbClr val="326B87"/>
              </a:solidFill>
              <a:ln>
                <a:solidFill>
                  <a:srgbClr val="326B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F6148-8F21-4D69-2F60-72B9B4CACD1B}"/>
                  </a:ext>
                </a:extLst>
              </p:cNvPr>
              <p:cNvSpPr/>
              <p:nvPr/>
            </p:nvSpPr>
            <p:spPr>
              <a:xfrm>
                <a:off x="2667203" y="5438155"/>
                <a:ext cx="304800" cy="75600"/>
              </a:xfrm>
              <a:prstGeom prst="rect">
                <a:avLst/>
              </a:prstGeom>
              <a:solidFill>
                <a:srgbClr val="F34A4A"/>
              </a:solidFill>
              <a:ln>
                <a:solidFill>
                  <a:srgbClr val="F34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1A59EE-56CB-6A8F-9DC6-5F3D8BE19E3A}"/>
                  </a:ext>
                </a:extLst>
              </p:cNvPr>
              <p:cNvSpPr/>
              <p:nvPr/>
            </p:nvSpPr>
            <p:spPr>
              <a:xfrm>
                <a:off x="2667203" y="5516407"/>
                <a:ext cx="304800" cy="439417"/>
              </a:xfrm>
              <a:prstGeom prst="rect">
                <a:avLst/>
              </a:prstGeom>
              <a:solidFill>
                <a:srgbClr val="9B4E10"/>
              </a:solidFill>
              <a:ln>
                <a:solidFill>
                  <a:srgbClr val="9B4E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3A5F59-6CB8-457F-67DE-560A085BB42F}"/>
                  </a:ext>
                </a:extLst>
              </p:cNvPr>
              <p:cNvSpPr/>
              <p:nvPr/>
            </p:nvSpPr>
            <p:spPr>
              <a:xfrm>
                <a:off x="2667203" y="5955824"/>
                <a:ext cx="304800" cy="75600"/>
              </a:xfrm>
              <a:prstGeom prst="rect">
                <a:avLst/>
              </a:prstGeom>
              <a:solidFill>
                <a:srgbClr val="DDBD95"/>
              </a:solidFill>
              <a:ln>
                <a:solidFill>
                  <a:srgbClr val="DDBD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3E6CF8-F27F-BE7F-7B81-700A004FB84C}"/>
                  </a:ext>
                </a:extLst>
              </p:cNvPr>
              <p:cNvSpPr/>
              <p:nvPr/>
            </p:nvSpPr>
            <p:spPr>
              <a:xfrm>
                <a:off x="2667203" y="6031424"/>
                <a:ext cx="304800" cy="283792"/>
              </a:xfrm>
              <a:prstGeom prst="rect">
                <a:avLst/>
              </a:prstGeom>
              <a:solidFill>
                <a:srgbClr val="1A95AD"/>
              </a:solidFill>
              <a:ln>
                <a:solidFill>
                  <a:srgbClr val="1A95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8CC5F6-D215-6450-903E-9F14396FCC2A}"/>
                  </a:ext>
                </a:extLst>
              </p:cNvPr>
              <p:cNvSpPr/>
              <p:nvPr/>
            </p:nvSpPr>
            <p:spPr>
              <a:xfrm>
                <a:off x="2667203" y="6326841"/>
                <a:ext cx="304800" cy="144000"/>
              </a:xfrm>
              <a:prstGeom prst="rect">
                <a:avLst/>
              </a:prstGeom>
              <a:solidFill>
                <a:srgbClr val="DAB44A"/>
              </a:solidFill>
              <a:ln>
                <a:solidFill>
                  <a:srgbClr val="DAB4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83816C-CD1F-6AE5-7B8F-7DC31F92F64B}"/>
                  </a:ext>
                </a:extLst>
              </p:cNvPr>
              <p:cNvSpPr/>
              <p:nvPr/>
            </p:nvSpPr>
            <p:spPr>
              <a:xfrm>
                <a:off x="2667203" y="6482466"/>
                <a:ext cx="304800" cy="418326"/>
              </a:xfrm>
              <a:prstGeom prst="rect">
                <a:avLst/>
              </a:prstGeom>
              <a:solidFill>
                <a:srgbClr val="F8EFE2"/>
              </a:solidFill>
              <a:ln>
                <a:solidFill>
                  <a:srgbClr val="F8EF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37FD20-F403-6C8E-61DE-0A2ABB302B58}"/>
                  </a:ext>
                </a:extLst>
              </p:cNvPr>
              <p:cNvSpPr/>
              <p:nvPr/>
            </p:nvSpPr>
            <p:spPr>
              <a:xfrm>
                <a:off x="2667203" y="6906187"/>
                <a:ext cx="304800" cy="144000"/>
              </a:xfrm>
              <a:prstGeom prst="rect">
                <a:avLst/>
              </a:prstGeom>
              <a:solidFill>
                <a:srgbClr val="1F948B"/>
              </a:solidFill>
              <a:ln>
                <a:solidFill>
                  <a:srgbClr val="1F9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9AC7E3-12C9-BC22-81AC-1F0992CB1C8B}"/>
                  </a:ext>
                </a:extLst>
              </p:cNvPr>
              <p:cNvSpPr/>
              <p:nvPr/>
            </p:nvSpPr>
            <p:spPr>
              <a:xfrm>
                <a:off x="2667203" y="7050187"/>
                <a:ext cx="304800" cy="144000"/>
              </a:xfrm>
              <a:prstGeom prst="rect">
                <a:avLst/>
              </a:prstGeom>
              <a:solidFill>
                <a:srgbClr val="DFE266"/>
              </a:solidFill>
              <a:ln>
                <a:solidFill>
                  <a:srgbClr val="DFE2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3C899E-F71D-B740-DBBB-CB1A735CECCB}"/>
                  </a:ext>
                </a:extLst>
              </p:cNvPr>
              <p:cNvSpPr/>
              <p:nvPr/>
            </p:nvSpPr>
            <p:spPr>
              <a:xfrm>
                <a:off x="2667203" y="7192073"/>
                <a:ext cx="304800" cy="75600"/>
              </a:xfrm>
              <a:prstGeom prst="rect">
                <a:avLst/>
              </a:prstGeom>
              <a:solidFill>
                <a:srgbClr val="4F6457"/>
              </a:solidFill>
              <a:ln>
                <a:solidFill>
                  <a:srgbClr val="4F6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0649AA-694B-3FAF-E179-5FA472F27BD5}"/>
                  </a:ext>
                </a:extLst>
              </p:cNvPr>
              <p:cNvSpPr/>
              <p:nvPr/>
            </p:nvSpPr>
            <p:spPr>
              <a:xfrm>
                <a:off x="2667203" y="7267673"/>
                <a:ext cx="304800" cy="965102"/>
              </a:xfrm>
              <a:prstGeom prst="rect">
                <a:avLst/>
              </a:prstGeom>
              <a:solidFill>
                <a:srgbClr val="A0D7E2"/>
              </a:solidFill>
              <a:ln>
                <a:solidFill>
                  <a:srgbClr val="A0D7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DBD529-5A68-0EFF-FC00-1A23A487D68A}"/>
                  </a:ext>
                </a:extLst>
              </p:cNvPr>
              <p:cNvSpPr/>
              <p:nvPr/>
            </p:nvSpPr>
            <p:spPr>
              <a:xfrm>
                <a:off x="2667203" y="8234261"/>
                <a:ext cx="304800" cy="72000"/>
              </a:xfrm>
              <a:prstGeom prst="rect">
                <a:avLst/>
              </a:prstGeom>
              <a:solidFill>
                <a:srgbClr val="FB802E"/>
              </a:solidFill>
              <a:ln>
                <a:solidFill>
                  <a:srgbClr val="FB8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FF1E10-6986-2CDD-2E64-2E3853C308F5}"/>
                  </a:ext>
                </a:extLst>
              </p:cNvPr>
              <p:cNvSpPr/>
              <p:nvPr/>
            </p:nvSpPr>
            <p:spPr>
              <a:xfrm>
                <a:off x="2667203" y="8310175"/>
                <a:ext cx="304800" cy="133737"/>
              </a:xfrm>
              <a:prstGeom prst="rect">
                <a:avLst/>
              </a:prstGeom>
              <a:solidFill>
                <a:srgbClr val="C4DFE6"/>
              </a:solidFill>
              <a:ln>
                <a:solidFill>
                  <a:srgbClr val="C4DF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3D098-DA16-E0D3-C3F3-FD9C502EAED6}"/>
                  </a:ext>
                </a:extLst>
              </p:cNvPr>
              <p:cNvSpPr/>
              <p:nvPr/>
            </p:nvSpPr>
            <p:spPr>
              <a:xfrm>
                <a:off x="2667203" y="8443912"/>
                <a:ext cx="304800" cy="214666"/>
              </a:xfrm>
              <a:prstGeom prst="rect">
                <a:avLst/>
              </a:prstGeom>
              <a:solidFill>
                <a:srgbClr val="80BD9E"/>
              </a:solidFill>
              <a:ln>
                <a:solidFill>
                  <a:srgbClr val="80BD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CB15B0-B310-D48F-94DB-23CDA060BFA8}"/>
                  </a:ext>
                </a:extLst>
              </p:cNvPr>
              <p:cNvSpPr/>
              <p:nvPr/>
            </p:nvSpPr>
            <p:spPr>
              <a:xfrm>
                <a:off x="2667203" y="8667295"/>
                <a:ext cx="304800" cy="945694"/>
              </a:xfrm>
              <a:prstGeom prst="rect">
                <a:avLst/>
              </a:prstGeom>
              <a:solidFill>
                <a:srgbClr val="FAAF08"/>
              </a:solidFill>
              <a:ln>
                <a:solidFill>
                  <a:srgbClr val="FAAF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14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C6047-4769-E556-DC39-F4DD505A2620}"/>
              </a:ext>
            </a:extLst>
          </p:cNvPr>
          <p:cNvGrpSpPr/>
          <p:nvPr/>
        </p:nvGrpSpPr>
        <p:grpSpPr>
          <a:xfrm>
            <a:off x="198678" y="2751466"/>
            <a:ext cx="989252" cy="4574987"/>
            <a:chOff x="417178" y="777169"/>
            <a:chExt cx="2077200" cy="9606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B82F50-6528-75A5-B5C7-129338B267CD}"/>
                </a:ext>
              </a:extLst>
            </p:cNvPr>
            <p:cNvGrpSpPr/>
            <p:nvPr/>
          </p:nvGrpSpPr>
          <p:grpSpPr>
            <a:xfrm>
              <a:off x="417178" y="777169"/>
              <a:ext cx="2077200" cy="9606414"/>
              <a:chOff x="417178" y="563809"/>
              <a:chExt cx="6782928" cy="960641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679893B-9921-803C-0F1A-028BC3DC8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46" t="8957" r="14571" b="10929"/>
              <a:stretch/>
            </p:blipFill>
            <p:spPr>
              <a:xfrm>
                <a:off x="417178" y="563809"/>
                <a:ext cx="6782928" cy="960641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00B8ADE-D931-506B-DF82-EA5EABB2D1F2}"/>
                  </a:ext>
                </a:extLst>
              </p:cNvPr>
              <p:cNvGrpSpPr/>
              <p:nvPr/>
            </p:nvGrpSpPr>
            <p:grpSpPr>
              <a:xfrm>
                <a:off x="5892333" y="675600"/>
                <a:ext cx="950427" cy="9406967"/>
                <a:chOff x="5892333" y="675600"/>
                <a:chExt cx="362969" cy="940696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7C38B44-4194-5AC2-D88B-7123DAF9044B}"/>
                    </a:ext>
                  </a:extLst>
                </p:cNvPr>
                <p:cNvGrpSpPr/>
                <p:nvPr/>
              </p:nvGrpSpPr>
              <p:grpSpPr>
                <a:xfrm>
                  <a:off x="5892333" y="675600"/>
                  <a:ext cx="362969" cy="7675151"/>
                  <a:chOff x="5892333" y="675600"/>
                  <a:chExt cx="362969" cy="7675151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2566C99-759F-DC7C-14DB-AC2E4A7B5F42}"/>
                      </a:ext>
                    </a:extLst>
                  </p:cNvPr>
                  <p:cNvGrpSpPr/>
                  <p:nvPr/>
                </p:nvGrpSpPr>
                <p:grpSpPr>
                  <a:xfrm>
                    <a:off x="5892334" y="675600"/>
                    <a:ext cx="362968" cy="5521660"/>
                    <a:chOff x="5892334" y="675600"/>
                    <a:chExt cx="362968" cy="5521660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A2CB040-D578-60E9-5079-A9CEC47BF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92335" y="675600"/>
                      <a:ext cx="362967" cy="2719318"/>
                      <a:chOff x="5892335" y="675600"/>
                      <a:chExt cx="362967" cy="2719318"/>
                    </a:xfrm>
                  </p:grpSpPr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B0D35CE4-EF10-415B-CEA5-915D9CB86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675600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>
                          <a:highlight>
                            <a:srgbClr val="4F6457"/>
                          </a:highlight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0BDCC894-3429-8543-4CC9-4D7176EFD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766270"/>
                        <a:ext cx="362967" cy="368147"/>
                      </a:xfrm>
                      <a:prstGeom prst="rect">
                        <a:avLst/>
                      </a:prstGeom>
                      <a:solidFill>
                        <a:srgbClr val="C4DFE6"/>
                      </a:solidFill>
                      <a:ln>
                        <a:solidFill>
                          <a:srgbClr val="C4DFE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3D60CFB5-D65E-5BDB-0448-6BCFD30B03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270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4" name="Rectangle 73">
                        <a:extLst>
                          <a:ext uri="{FF2B5EF4-FFF2-40B4-BE49-F238E27FC236}">
                            <a16:creationId xmlns:a16="http://schemas.microsoft.com/office/drawing/2014/main" id="{CDD7701A-3C68-3849-8230-0726DF276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172757"/>
                        <a:ext cx="362967" cy="7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7BB8D52E-F14F-045C-E1EC-10A38D0F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251956"/>
                        <a:ext cx="362967" cy="197015"/>
                      </a:xfrm>
                      <a:prstGeom prst="rect">
                        <a:avLst/>
                      </a:prstGeom>
                      <a:solidFill>
                        <a:srgbClr val="D09683"/>
                      </a:solidFill>
                      <a:ln>
                        <a:solidFill>
                          <a:srgbClr val="D0968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C2C9F8DF-7DE7-1924-A040-FBD590881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448971"/>
                        <a:ext cx="362967" cy="332937"/>
                      </a:xfrm>
                      <a:prstGeom prst="rect">
                        <a:avLst/>
                      </a:prstGeom>
                      <a:solidFill>
                        <a:srgbClr val="F34A4A"/>
                      </a:solidFill>
                      <a:ln>
                        <a:solidFill>
                          <a:srgbClr val="F34A4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B95525DA-B490-A921-9816-A95EC23D5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78190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1D6E2"/>
                      </a:solidFill>
                      <a:ln>
                        <a:solidFill>
                          <a:srgbClr val="A1D6E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507BD25D-356D-9E23-0A79-974394816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22938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B6D4E2B5-0BF5-B871-D45E-F913F1ACC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870087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A2BE96"/>
                      </a:solidFill>
                      <a:ln>
                        <a:solidFill>
                          <a:srgbClr val="A2BE9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1246CC3F-DC4D-22E9-82B7-57440FBBD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1952495"/>
                        <a:ext cx="362967" cy="79200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85AEA640-8D5A-20C8-CA47-E33C9AE27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031694"/>
                        <a:ext cx="362967" cy="409913"/>
                      </a:xfrm>
                      <a:prstGeom prst="rect">
                        <a:avLst/>
                      </a:prstGeom>
                      <a:solidFill>
                        <a:srgbClr val="88A550"/>
                      </a:solidFill>
                      <a:ln>
                        <a:solidFill>
                          <a:srgbClr val="88A5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0AA8EB75-BE0F-DD51-3464-15785BE4D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44825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1B082E8C-2356-A4B6-813C-FFB6CA008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500626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80BD9E"/>
                      </a:solidFill>
                      <a:ln>
                        <a:solidFill>
                          <a:srgbClr val="80BD9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5DD2434B-C35F-F6F0-4B28-72AD820525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696649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CD1C0"/>
                      </a:solidFill>
                      <a:ln>
                        <a:solidFill>
                          <a:srgbClr val="ACD1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34402316-A48E-DFFB-AB9F-BDE734675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751511"/>
                        <a:ext cx="362967" cy="189373"/>
                      </a:xfrm>
                      <a:prstGeom prst="rect">
                        <a:avLst/>
                      </a:prstGeom>
                      <a:solidFill>
                        <a:srgbClr val="DDBD95"/>
                      </a:solidFill>
                      <a:ln>
                        <a:solidFill>
                          <a:srgbClr val="DDBD9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CBC1AF45-4BAD-779A-78E8-5CAEC9E02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43377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4F6457"/>
                      </a:solidFill>
                      <a:ln>
                        <a:solidFill>
                          <a:srgbClr val="4F645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F9343B70-FD6F-1A73-598B-5A08DBF7D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2982446"/>
                        <a:ext cx="362967" cy="45719"/>
                      </a:xfrm>
                      <a:prstGeom prst="rect">
                        <a:avLst/>
                      </a:prstGeom>
                      <a:solidFill>
                        <a:srgbClr val="A3A599"/>
                      </a:solidFill>
                      <a:ln>
                        <a:solidFill>
                          <a:srgbClr val="A3A5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6C443061-14CC-C9E3-CB49-2235453B4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021515"/>
                        <a:ext cx="362967" cy="84120"/>
                      </a:xfrm>
                      <a:prstGeom prst="rect">
                        <a:avLst/>
                      </a:prstGeom>
                      <a:solidFill>
                        <a:srgbClr val="CB1A00"/>
                      </a:solidFill>
                      <a:ln>
                        <a:solidFill>
                          <a:srgbClr val="CB1A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3D7EA85E-2299-C077-A408-389E432184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2335" y="3105635"/>
                        <a:ext cx="362967" cy="289283"/>
                      </a:xfrm>
                      <a:prstGeom prst="rect">
                        <a:avLst/>
                      </a:prstGeom>
                      <a:solidFill>
                        <a:srgbClr val="F72900"/>
                      </a:solidFill>
                      <a:ln>
                        <a:solidFill>
                          <a:srgbClr val="F729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sz="1714" dirty="0"/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8C1D7BCA-9ABB-62AC-5BDD-71E4F2518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3402667"/>
                      <a:ext cx="362967" cy="1353483"/>
                    </a:xfrm>
                    <a:prstGeom prst="rect">
                      <a:avLst/>
                    </a:prstGeom>
                    <a:solidFill>
                      <a:srgbClr val="375D97"/>
                    </a:solidFill>
                    <a:ln>
                      <a:solidFill>
                        <a:srgbClr val="375D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7323B502-115C-3140-F158-FD32C5E3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763899"/>
                      <a:ext cx="362967" cy="116076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E4BF4FC5-4626-CC43-4077-5E83A80A8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5" y="4881374"/>
                      <a:ext cx="362967" cy="45719"/>
                    </a:xfrm>
                    <a:prstGeom prst="rect">
                      <a:avLst/>
                    </a:prstGeom>
                    <a:solidFill>
                      <a:srgbClr val="5D525F"/>
                    </a:solidFill>
                    <a:ln>
                      <a:solidFill>
                        <a:srgbClr val="5D525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3A60B73-9096-845E-454F-356423940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4927092"/>
                      <a:ext cx="362967" cy="197015"/>
                    </a:xfrm>
                    <a:prstGeom prst="rect">
                      <a:avLst/>
                    </a:prstGeom>
                    <a:solidFill>
                      <a:srgbClr val="258138"/>
                    </a:solidFill>
                    <a:ln>
                      <a:solidFill>
                        <a:srgbClr val="25813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DD227C95-597A-2A13-76B6-2B31377D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125607"/>
                      <a:ext cx="362967" cy="124897"/>
                    </a:xfrm>
                    <a:prstGeom prst="rect">
                      <a:avLst/>
                    </a:prstGeom>
                    <a:solidFill>
                      <a:srgbClr val="E0E166"/>
                    </a:solidFill>
                    <a:ln>
                      <a:solidFill>
                        <a:srgbClr val="E0E1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E95F9BB-D6E5-A6DF-8A76-3CB04B62B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252206"/>
                      <a:ext cx="362967" cy="2454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93F3C77E-45D1-1D39-F54F-7C8DE8ED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509816"/>
                      <a:ext cx="362967" cy="241717"/>
                    </a:xfrm>
                    <a:prstGeom prst="rect">
                      <a:avLst/>
                    </a:prstGeom>
                    <a:solidFill>
                      <a:srgbClr val="9B4F0E"/>
                    </a:solidFill>
                    <a:ln>
                      <a:solidFill>
                        <a:srgbClr val="9B4F0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D978470D-3BA2-E7DD-4DD1-930A9B20F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749495"/>
                      <a:ext cx="362967" cy="169194"/>
                    </a:xfrm>
                    <a:prstGeom prst="rect">
                      <a:avLst/>
                    </a:prstGeom>
                    <a:solidFill>
                      <a:srgbClr val="4F6457"/>
                    </a:solidFill>
                    <a:ln>
                      <a:solidFill>
                        <a:srgbClr val="4F645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9E4C9152-0F07-8B50-178E-CD9A527FF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334" y="5916849"/>
                      <a:ext cx="362967" cy="280411"/>
                    </a:xfrm>
                    <a:prstGeom prst="rect">
                      <a:avLst/>
                    </a:prstGeom>
                    <a:solidFill>
                      <a:srgbClr val="4796D9"/>
                    </a:solidFill>
                    <a:ln>
                      <a:solidFill>
                        <a:srgbClr val="4796D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714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CD763E3-9915-A911-A5BC-4135164D0D96}"/>
                      </a:ext>
                    </a:extLst>
                  </p:cNvPr>
                  <p:cNvSpPr/>
                  <p:nvPr/>
                </p:nvSpPr>
                <p:spPr>
                  <a:xfrm>
                    <a:off x="5892334" y="6203987"/>
                    <a:ext cx="362967" cy="82664"/>
                  </a:xfrm>
                  <a:prstGeom prst="rect">
                    <a:avLst/>
                  </a:prstGeom>
                  <a:solidFill>
                    <a:srgbClr val="76B2A9"/>
                  </a:solidFill>
                  <a:ln>
                    <a:solidFill>
                      <a:srgbClr val="76B2A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4BD76D5-3321-E643-B64B-7D501EFA7BE2}"/>
                      </a:ext>
                    </a:extLst>
                  </p:cNvPr>
                  <p:cNvSpPr/>
                  <p:nvPr/>
                </p:nvSpPr>
                <p:spPr>
                  <a:xfrm>
                    <a:off x="5892333" y="6292762"/>
                    <a:ext cx="362967" cy="486140"/>
                  </a:xfrm>
                  <a:prstGeom prst="rect">
                    <a:avLst/>
                  </a:prstGeom>
                  <a:solidFill>
                    <a:srgbClr val="F8EFE2"/>
                  </a:solidFill>
                  <a:ln>
                    <a:solidFill>
                      <a:srgbClr val="F8EFE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F42197A-F6C8-AF92-1F4A-1A739B848F49}"/>
                      </a:ext>
                    </a:extLst>
                  </p:cNvPr>
                  <p:cNvSpPr/>
                  <p:nvPr/>
                </p:nvSpPr>
                <p:spPr>
                  <a:xfrm>
                    <a:off x="5892333" y="6772252"/>
                    <a:ext cx="362967" cy="126058"/>
                  </a:xfrm>
                  <a:prstGeom prst="rect">
                    <a:avLst/>
                  </a:prstGeom>
                  <a:solidFill>
                    <a:srgbClr val="21938B"/>
                  </a:solidFill>
                  <a:ln>
                    <a:solidFill>
                      <a:srgbClr val="21938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10BCA9E-B968-2B62-88BF-5645B0566D7F}"/>
                      </a:ext>
                    </a:extLst>
                  </p:cNvPr>
                  <p:cNvSpPr/>
                  <p:nvPr/>
                </p:nvSpPr>
                <p:spPr>
                  <a:xfrm>
                    <a:off x="5892333" y="6898310"/>
                    <a:ext cx="362967" cy="82600"/>
                  </a:xfrm>
                  <a:prstGeom prst="rect">
                    <a:avLst/>
                  </a:prstGeom>
                  <a:solidFill>
                    <a:srgbClr val="1795AD"/>
                  </a:solidFill>
                  <a:ln>
                    <a:solidFill>
                      <a:srgbClr val="1795A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BF2CDD8-BB31-6890-46B1-089485ACCDA4}"/>
                      </a:ext>
                    </a:extLst>
                  </p:cNvPr>
                  <p:cNvSpPr/>
                  <p:nvPr/>
                </p:nvSpPr>
                <p:spPr>
                  <a:xfrm>
                    <a:off x="5892333" y="6986692"/>
                    <a:ext cx="362967" cy="120940"/>
                  </a:xfrm>
                  <a:prstGeom prst="rect">
                    <a:avLst/>
                  </a:prstGeom>
                  <a:solidFill>
                    <a:srgbClr val="D8B549"/>
                  </a:solidFill>
                  <a:ln>
                    <a:solidFill>
                      <a:srgbClr val="D8B5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6208C84-462F-9423-2306-56843EF98D62}"/>
                      </a:ext>
                    </a:extLst>
                  </p:cNvPr>
                  <p:cNvSpPr/>
                  <p:nvPr/>
                </p:nvSpPr>
                <p:spPr>
                  <a:xfrm>
                    <a:off x="5892333" y="7117453"/>
                    <a:ext cx="362967" cy="1105475"/>
                  </a:xfrm>
                  <a:prstGeom prst="rect">
                    <a:avLst/>
                  </a:prstGeom>
                  <a:solidFill>
                    <a:srgbClr val="A3A599"/>
                  </a:solidFill>
                  <a:ln>
                    <a:solidFill>
                      <a:srgbClr val="A3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44600A-CD25-A481-DD83-C2043C7AACFB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22928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6CE01DF-4546-ACC1-4E49-125D7E50F957}"/>
                      </a:ext>
                    </a:extLst>
                  </p:cNvPr>
                  <p:cNvSpPr/>
                  <p:nvPr/>
                </p:nvSpPr>
                <p:spPr>
                  <a:xfrm>
                    <a:off x="5892333" y="8263980"/>
                    <a:ext cx="362967" cy="45719"/>
                  </a:xfrm>
                  <a:prstGeom prst="rect">
                    <a:avLst/>
                  </a:prstGeom>
                  <a:solidFill>
                    <a:srgbClr val="65A5AE"/>
                  </a:solidFill>
                  <a:ln>
                    <a:solidFill>
                      <a:srgbClr val="65A5A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564DEBE-D517-7E3C-946B-FAEF52A6FF80}"/>
                      </a:ext>
                    </a:extLst>
                  </p:cNvPr>
                  <p:cNvSpPr/>
                  <p:nvPr/>
                </p:nvSpPr>
                <p:spPr>
                  <a:xfrm>
                    <a:off x="5892333" y="8305032"/>
                    <a:ext cx="362967" cy="45719"/>
                  </a:xfrm>
                  <a:prstGeom prst="rect">
                    <a:avLst/>
                  </a:prstGeom>
                  <a:solidFill>
                    <a:srgbClr val="08575B"/>
                  </a:solidFill>
                  <a:ln>
                    <a:solidFill>
                      <a:srgbClr val="08575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714" dirty="0"/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6A1A7A-3145-659C-6421-6A7C01C24BE1}"/>
                    </a:ext>
                  </a:extLst>
                </p:cNvPr>
                <p:cNvSpPr/>
                <p:nvPr/>
              </p:nvSpPr>
              <p:spPr>
                <a:xfrm>
                  <a:off x="5892333" y="8346084"/>
                  <a:ext cx="362967" cy="164401"/>
                </a:xfrm>
                <a:prstGeom prst="rect">
                  <a:avLst/>
                </a:prstGeom>
                <a:solidFill>
                  <a:srgbClr val="326C87"/>
                </a:solidFill>
                <a:ln>
                  <a:solidFill>
                    <a:srgbClr val="326C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0D399DF-53CE-F624-2F0E-4C335BC585FF}"/>
                    </a:ext>
                  </a:extLst>
                </p:cNvPr>
                <p:cNvSpPr/>
                <p:nvPr/>
              </p:nvSpPr>
              <p:spPr>
                <a:xfrm>
                  <a:off x="5892333" y="8511463"/>
                  <a:ext cx="362967" cy="245655"/>
                </a:xfrm>
                <a:prstGeom prst="rect">
                  <a:avLst/>
                </a:prstGeom>
                <a:solidFill>
                  <a:srgbClr val="FA8230"/>
                </a:solidFill>
                <a:ln>
                  <a:solidFill>
                    <a:srgbClr val="FA8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B012078-5E79-2E5D-6BAC-8E2296D12893}"/>
                    </a:ext>
                  </a:extLst>
                </p:cNvPr>
                <p:cNvSpPr/>
                <p:nvPr/>
              </p:nvSpPr>
              <p:spPr>
                <a:xfrm>
                  <a:off x="5892333" y="8768068"/>
                  <a:ext cx="362967" cy="1314499"/>
                </a:xfrm>
                <a:prstGeom prst="rect">
                  <a:avLst/>
                </a:prstGeom>
                <a:solidFill>
                  <a:srgbClr val="FBAF07"/>
                </a:solidFill>
                <a:ln>
                  <a:solidFill>
                    <a:srgbClr val="FBAF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14" dirty="0"/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71C464-5E47-1757-B7DB-5DB4E3EE3DCC}"/>
                </a:ext>
              </a:extLst>
            </p:cNvPr>
            <p:cNvSpPr/>
            <p:nvPr/>
          </p:nvSpPr>
          <p:spPr>
            <a:xfrm>
              <a:off x="2384942" y="888959"/>
              <a:ext cx="109436" cy="9396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70"/>
            </a:p>
          </p:txBody>
        </p:sp>
      </p:grp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FA97DA55-C5E7-C61B-7262-234D086B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21341"/>
            <a:ext cx="3005998" cy="2491894"/>
          </a:xfrm>
          <a:prstGeom prst="rect">
            <a:avLst/>
          </a:prstGeom>
        </p:spPr>
      </p:pic>
      <p:pic>
        <p:nvPicPr>
          <p:cNvPr id="97" name="Picture 96" descr="A close-up of a bee&#10;&#10;Description automatically generated">
            <a:extLst>
              <a:ext uri="{FF2B5EF4-FFF2-40B4-BE49-F238E27FC236}">
                <a16:creationId xmlns:a16="http://schemas.microsoft.com/office/drawing/2014/main" id="{382A3BA3-52DA-A616-9A2F-CFA3EF12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64" y="3529528"/>
            <a:ext cx="3084626" cy="25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537FA-35A4-3F89-75C5-50213F69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8" y="3537357"/>
            <a:ext cx="6141345" cy="3070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1EC07-2E85-DE89-A631-8453AB91B61F}"/>
              </a:ext>
            </a:extLst>
          </p:cNvPr>
          <p:cNvSpPr/>
          <p:nvPr/>
        </p:nvSpPr>
        <p:spPr>
          <a:xfrm>
            <a:off x="735665" y="3537357"/>
            <a:ext cx="4080193" cy="4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85761DE-551D-E4D2-99F2-ACF3F24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80" y="3490826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F4F29550-360F-EB2B-17A4-7E52BA29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89" y="3483079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8B7D63-3066-DAFC-08B8-D450ED5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455" y="3228873"/>
            <a:ext cx="6376131" cy="318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CCDD-DB57-5928-D0DA-C65351076F5D}"/>
              </a:ext>
            </a:extLst>
          </p:cNvPr>
          <p:cNvSpPr/>
          <p:nvPr/>
        </p:nvSpPr>
        <p:spPr>
          <a:xfrm>
            <a:off x="580635" y="3228874"/>
            <a:ext cx="5500757" cy="46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FA92A9D-6600-DF95-4E63-A768A0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3207773"/>
            <a:ext cx="592249" cy="490959"/>
          </a:xfrm>
          <a:prstGeom prst="rect">
            <a:avLst/>
          </a:prstGeom>
        </p:spPr>
      </p:pic>
      <p:pic>
        <p:nvPicPr>
          <p:cNvPr id="3" name="Picture 2" descr="A close-up of a bee&#10;&#10;Description automatically generated">
            <a:extLst>
              <a:ext uri="{FF2B5EF4-FFF2-40B4-BE49-F238E27FC236}">
                <a16:creationId xmlns:a16="http://schemas.microsoft.com/office/drawing/2014/main" id="{E6ED87DD-D4B6-4E1C-3CF8-A17211C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34" y="3189720"/>
            <a:ext cx="607741" cy="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446D48-4C95-3141-8D99-4709B5B8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247"/>
            <a:ext cx="3641068" cy="18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56F55-7F9D-CAB2-6903-34C5A587D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4086362"/>
            <a:ext cx="3578931" cy="1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ED496E-6F88-C4D7-6371-57DFEC8D5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/>
          <a:stretch/>
        </p:blipFill>
        <p:spPr bwMode="auto">
          <a:xfrm>
            <a:off x="0" y="5467341"/>
            <a:ext cx="3478889" cy="14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1BAC9C-ED98-AAC7-EA5F-7DBA6CADC8A7}"/>
              </a:ext>
            </a:extLst>
          </p:cNvPr>
          <p:cNvSpPr/>
          <p:nvPr/>
        </p:nvSpPr>
        <p:spPr>
          <a:xfrm>
            <a:off x="224854" y="5417911"/>
            <a:ext cx="2922389" cy="4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E19D1-D9D5-1E5B-8077-8DDD899FED57}"/>
              </a:ext>
            </a:extLst>
          </p:cNvPr>
          <p:cNvSpPr/>
          <p:nvPr/>
        </p:nvSpPr>
        <p:spPr>
          <a:xfrm>
            <a:off x="187124" y="4039266"/>
            <a:ext cx="2995373" cy="4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0BB242-E1CE-9DDD-672E-FDD3388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6" y="2401516"/>
            <a:ext cx="379093" cy="314258"/>
          </a:xfrm>
          <a:prstGeom prst="rect">
            <a:avLst/>
          </a:prstGeom>
        </p:spPr>
      </p:pic>
      <p:pic>
        <p:nvPicPr>
          <p:cNvPr id="6" name="Picture 5" descr="A close-up of a bee&#10;&#10;Description automatically generated">
            <a:extLst>
              <a:ext uri="{FF2B5EF4-FFF2-40B4-BE49-F238E27FC236}">
                <a16:creationId xmlns:a16="http://schemas.microsoft.com/office/drawing/2014/main" id="{E82EC7CE-A8F7-B45F-D8DA-1E57BFB3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12" y="2391600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835F7C8-9AA9-481D-974E-DDABB264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" t="3998" r="49821" b="100"/>
          <a:stretch/>
        </p:blipFill>
        <p:spPr>
          <a:xfrm>
            <a:off x="660739" y="2726540"/>
            <a:ext cx="1850775" cy="177494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42C856-F826-194D-6A74-01BD3B453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198" b="-99"/>
          <a:stretch/>
        </p:blipFill>
        <p:spPr>
          <a:xfrm>
            <a:off x="690771" y="4425557"/>
            <a:ext cx="1588305" cy="177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B7966-0844-E13E-2AB0-E1F4849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3" y="5190704"/>
            <a:ext cx="436871" cy="2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6566-8D52-A290-C1E0-D085FCF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25" y="5987639"/>
            <a:ext cx="1022998" cy="142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18FE-DE93-2A41-634B-F835410E5D19}"/>
              </a:ext>
            </a:extLst>
          </p:cNvPr>
          <p:cNvSpPr/>
          <p:nvPr/>
        </p:nvSpPr>
        <p:spPr>
          <a:xfrm>
            <a:off x="871013" y="4345560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DBEE6-55F1-FEFD-3DC8-22B1C52FC8AB}"/>
              </a:ext>
            </a:extLst>
          </p:cNvPr>
          <p:cNvSpPr/>
          <p:nvPr/>
        </p:nvSpPr>
        <p:spPr>
          <a:xfrm>
            <a:off x="830971" y="2612945"/>
            <a:ext cx="111250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231A2D-5A09-B592-AA5F-208DAAF6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7" y="2584489"/>
            <a:ext cx="379093" cy="314258"/>
          </a:xfrm>
          <a:prstGeom prst="rect">
            <a:avLst/>
          </a:prstGeom>
        </p:spPr>
      </p:pic>
      <p:pic>
        <p:nvPicPr>
          <p:cNvPr id="11" name="Picture 10" descr="A close-up of a bee&#10;&#10;Description automatically generated">
            <a:extLst>
              <a:ext uri="{FF2B5EF4-FFF2-40B4-BE49-F238E27FC236}">
                <a16:creationId xmlns:a16="http://schemas.microsoft.com/office/drawing/2014/main" id="{2F34662A-2317-3513-C1CF-B343D6012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355" y="2579531"/>
            <a:ext cx="389009" cy="324174"/>
          </a:xfrm>
          <a:prstGeom prst="rect">
            <a:avLst/>
          </a:prstGeom>
        </p:spPr>
      </p:pic>
      <p:pic>
        <p:nvPicPr>
          <p:cNvPr id="12" name="Picture 11" descr="A close-up of a bee&#10;&#10;Description automatically generated">
            <a:extLst>
              <a:ext uri="{FF2B5EF4-FFF2-40B4-BE49-F238E27FC236}">
                <a16:creationId xmlns:a16="http://schemas.microsoft.com/office/drawing/2014/main" id="{16734B84-2285-1095-9A3F-8262134EE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55" y="2579531"/>
            <a:ext cx="389009" cy="3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8CDD3C-0966-C287-6EF4-ED4ED4CA0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10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06D74-7AB0-154A-83E4-0EAD55172718}"/>
              </a:ext>
            </a:extLst>
          </p:cNvPr>
          <p:cNvSpPr txBox="1"/>
          <p:nvPr/>
        </p:nvSpPr>
        <p:spPr>
          <a:xfrm>
            <a:off x="739983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78733-1F02-F1DB-826A-F548A65896FF}"/>
              </a:ext>
            </a:extLst>
          </p:cNvPr>
          <p:cNvSpPr txBox="1"/>
          <p:nvPr/>
        </p:nvSpPr>
        <p:spPr>
          <a:xfrm>
            <a:off x="739983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3287-4B7C-9804-3A69-48879844BDA2}"/>
              </a:ext>
            </a:extLst>
          </p:cNvPr>
          <p:cNvSpPr txBox="1"/>
          <p:nvPr/>
        </p:nvSpPr>
        <p:spPr>
          <a:xfrm>
            <a:off x="739983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1703A-C06E-E4B3-96A7-98974AA73D52}"/>
              </a:ext>
            </a:extLst>
          </p:cNvPr>
          <p:cNvSpPr txBox="1"/>
          <p:nvPr/>
        </p:nvSpPr>
        <p:spPr>
          <a:xfrm>
            <a:off x="736022" y="6253039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0977D4-A8B6-49BF-F2B5-208583D2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56" y="621312"/>
            <a:ext cx="562215" cy="466061"/>
          </a:xfrm>
          <a:prstGeom prst="rect">
            <a:avLst/>
          </a:prstGeom>
        </p:spPr>
      </p:pic>
      <p:pic>
        <p:nvPicPr>
          <p:cNvPr id="24" name="Picture 23" descr="A close-up of a bee&#10;&#10;Description automatically generated">
            <a:extLst>
              <a:ext uri="{FF2B5EF4-FFF2-40B4-BE49-F238E27FC236}">
                <a16:creationId xmlns:a16="http://schemas.microsoft.com/office/drawing/2014/main" id="{27C93D8F-74F5-A2CC-9F13-3E1C6899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12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15D841-A7AF-1204-AAE7-0494A219DA0F}"/>
              </a:ext>
            </a:extLst>
          </p:cNvPr>
          <p:cNvSpPr txBox="1"/>
          <p:nvPr/>
        </p:nvSpPr>
        <p:spPr>
          <a:xfrm>
            <a:off x="164867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E6EC2-D6FC-2850-7A85-A23049BE03CE}"/>
              </a:ext>
            </a:extLst>
          </p:cNvPr>
          <p:cNvSpPr txBox="1"/>
          <p:nvPr/>
        </p:nvSpPr>
        <p:spPr>
          <a:xfrm>
            <a:off x="1677943" y="6383844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A48E2-3C1B-96AB-C79E-40E601A85B8A}"/>
              </a:ext>
            </a:extLst>
          </p:cNvPr>
          <p:cNvSpPr txBox="1"/>
          <p:nvPr/>
        </p:nvSpPr>
        <p:spPr>
          <a:xfrm>
            <a:off x="127232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478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24CEF-0C00-E329-6AF3-A557C92FCB7D}"/>
              </a:ext>
            </a:extLst>
          </p:cNvPr>
          <p:cNvSpPr txBox="1"/>
          <p:nvPr/>
        </p:nvSpPr>
        <p:spPr>
          <a:xfrm>
            <a:off x="1854535" y="268914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535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3DB60-DD97-D97E-77A8-7464ED1E707C}"/>
              </a:ext>
            </a:extLst>
          </p:cNvPr>
          <p:cNvSpPr txBox="1"/>
          <p:nvPr/>
        </p:nvSpPr>
        <p:spPr>
          <a:xfrm>
            <a:off x="128933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AD3-68C0-70BF-399D-E96B00413FF7}"/>
              </a:ext>
            </a:extLst>
          </p:cNvPr>
          <p:cNvSpPr txBox="1"/>
          <p:nvPr/>
        </p:nvSpPr>
        <p:spPr>
          <a:xfrm>
            <a:off x="1871549" y="440573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212AD-902B-9628-629E-5205A8E3D306}"/>
              </a:ext>
            </a:extLst>
          </p:cNvPr>
          <p:cNvSpPr txBox="1"/>
          <p:nvPr/>
        </p:nvSpPr>
        <p:spPr>
          <a:xfrm>
            <a:off x="129200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5CC3-B114-D873-C7C4-D23626807830}"/>
              </a:ext>
            </a:extLst>
          </p:cNvPr>
          <p:cNvSpPr txBox="1"/>
          <p:nvPr/>
        </p:nvSpPr>
        <p:spPr>
          <a:xfrm>
            <a:off x="1874219" y="611931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6920-0F2F-BAD2-170D-D2C1B81B6AD6}"/>
              </a:ext>
            </a:extLst>
          </p:cNvPr>
          <p:cNvSpPr txBox="1"/>
          <p:nvPr/>
        </p:nvSpPr>
        <p:spPr>
          <a:xfrm>
            <a:off x="129200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363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87FE-6700-164C-1C33-C7174480B90B}"/>
              </a:ext>
            </a:extLst>
          </p:cNvPr>
          <p:cNvSpPr txBox="1"/>
          <p:nvPr/>
        </p:nvSpPr>
        <p:spPr>
          <a:xfrm>
            <a:off x="1874219" y="782736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333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664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93DF2-3A3F-A26A-6271-EDDCE61E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15" y="1080655"/>
            <a:ext cx="1735200" cy="6940800"/>
          </a:xfrm>
          <a:prstGeom prst="rect">
            <a:avLst/>
          </a:prstGeom>
        </p:spPr>
      </p:pic>
      <p:pic>
        <p:nvPicPr>
          <p:cNvPr id="29" name="Picture 2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18B690-96BA-114F-411A-7CB015F0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83" y="1080655"/>
            <a:ext cx="1735200" cy="6940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0822A5-966F-C948-37A5-99BFBEDF10B3}"/>
              </a:ext>
            </a:extLst>
          </p:cNvPr>
          <p:cNvSpPr/>
          <p:nvPr/>
        </p:nvSpPr>
        <p:spPr>
          <a:xfrm>
            <a:off x="857810" y="934905"/>
            <a:ext cx="5142380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77F55-9037-259F-76AD-9E50E0EBCB47}"/>
              </a:ext>
            </a:extLst>
          </p:cNvPr>
          <p:cNvSpPr/>
          <p:nvPr/>
        </p:nvSpPr>
        <p:spPr>
          <a:xfrm rot="16200000">
            <a:off x="-509088" y="4516371"/>
            <a:ext cx="6559645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86A1BC7-888A-3D41-48E0-E031C2CC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7" y="621313"/>
            <a:ext cx="562215" cy="466061"/>
          </a:xfrm>
          <a:prstGeom prst="rect">
            <a:avLst/>
          </a:prstGeom>
        </p:spPr>
      </p:pic>
      <p:pic>
        <p:nvPicPr>
          <p:cNvPr id="43" name="Picture 42" descr="A close-up of a bee&#10;&#10;Description automatically generated">
            <a:extLst>
              <a:ext uri="{FF2B5EF4-FFF2-40B4-BE49-F238E27FC236}">
                <a16:creationId xmlns:a16="http://schemas.microsoft.com/office/drawing/2014/main" id="{EBD5B400-09A9-CFD3-2D50-AA5BAE91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028" y="612143"/>
            <a:ext cx="562215" cy="468512"/>
          </a:xfrm>
          <a:prstGeom prst="rect">
            <a:avLst/>
          </a:prstGeom>
        </p:spPr>
      </p:pic>
      <p:pic>
        <p:nvPicPr>
          <p:cNvPr id="67" name="Picture 6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1F2202-4435-B8EC-974D-49D47CEB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53"/>
          <a:stretch/>
        </p:blipFill>
        <p:spPr>
          <a:xfrm>
            <a:off x="4254628" y="4573948"/>
            <a:ext cx="1735200" cy="17314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C746A8-C3DB-A03B-1860-9AA167062F26}"/>
              </a:ext>
            </a:extLst>
          </p:cNvPr>
          <p:cNvSpPr txBox="1"/>
          <p:nvPr/>
        </p:nvSpPr>
        <p:spPr>
          <a:xfrm>
            <a:off x="2730012" y="1089227"/>
            <a:ext cx="2584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A</a:t>
            </a:r>
          </a:p>
        </p:txBody>
      </p:sp>
      <p:pic>
        <p:nvPicPr>
          <p:cNvPr id="64" name="Picture 6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8AA18E-DC3B-96EB-5656-2E60BE55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14" r="3443"/>
          <a:stretch/>
        </p:blipFill>
        <p:spPr>
          <a:xfrm>
            <a:off x="2743637" y="4546136"/>
            <a:ext cx="1675453" cy="1761971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7071DF-0B9C-EF81-5795-9B4758E0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 b="25625"/>
          <a:stretch/>
        </p:blipFill>
        <p:spPr>
          <a:xfrm>
            <a:off x="4264990" y="6280536"/>
            <a:ext cx="1735200" cy="16625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06A26C-DBAC-8ADF-860D-5962E12B0254}"/>
              </a:ext>
            </a:extLst>
          </p:cNvPr>
          <p:cNvSpPr txBox="1"/>
          <p:nvPr/>
        </p:nvSpPr>
        <p:spPr>
          <a:xfrm>
            <a:off x="2730012" y="2788325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  <p:pic>
        <p:nvPicPr>
          <p:cNvPr id="68" name="Picture 67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7EA516-372F-5E44-2825-8EADCD87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3" b="25744"/>
          <a:stretch/>
        </p:blipFill>
        <p:spPr>
          <a:xfrm>
            <a:off x="2736362" y="6273046"/>
            <a:ext cx="1735200" cy="16625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E1EE8D-0F5C-487B-0D67-B3BBA45BBAC5}"/>
              </a:ext>
            </a:extLst>
          </p:cNvPr>
          <p:cNvSpPr txBox="1"/>
          <p:nvPr/>
        </p:nvSpPr>
        <p:spPr>
          <a:xfrm>
            <a:off x="2730012" y="448742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BB02D-2AEE-7A9F-B5DC-C2DF52FE28EA}"/>
              </a:ext>
            </a:extLst>
          </p:cNvPr>
          <p:cNvSpPr txBox="1"/>
          <p:nvPr/>
        </p:nvSpPr>
        <p:spPr>
          <a:xfrm>
            <a:off x="2718804" y="6243983"/>
            <a:ext cx="26321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1B099-DF10-6C1E-C894-064B13541C45}"/>
              </a:ext>
            </a:extLst>
          </p:cNvPr>
          <p:cNvSpPr/>
          <p:nvPr/>
        </p:nvSpPr>
        <p:spPr>
          <a:xfrm rot="16200000">
            <a:off x="3920758" y="1790552"/>
            <a:ext cx="882436" cy="244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7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F3870E-64DD-DCBF-48F4-3F6FA93281CD}"/>
              </a:ext>
            </a:extLst>
          </p:cNvPr>
          <p:cNvSpPr txBox="1"/>
          <p:nvPr/>
        </p:nvSpPr>
        <p:spPr>
          <a:xfrm>
            <a:off x="3522580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DABE94-265A-B2FB-C6AA-1DF9F4C251BC}"/>
              </a:ext>
            </a:extLst>
          </p:cNvPr>
          <p:cNvSpPr txBox="1"/>
          <p:nvPr/>
        </p:nvSpPr>
        <p:spPr>
          <a:xfrm>
            <a:off x="5057662" y="1271482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023785-6F9E-7DAC-A43E-E499D1AE96EE}"/>
              </a:ext>
            </a:extLst>
          </p:cNvPr>
          <p:cNvSpPr txBox="1"/>
          <p:nvPr/>
        </p:nvSpPr>
        <p:spPr>
          <a:xfrm>
            <a:off x="3563194" y="3025490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8BC6D2-E338-D83B-F93A-DB48EFC9D3CB}"/>
              </a:ext>
            </a:extLst>
          </p:cNvPr>
          <p:cNvSpPr txBox="1"/>
          <p:nvPr/>
        </p:nvSpPr>
        <p:spPr>
          <a:xfrm>
            <a:off x="5058159" y="3034546"/>
            <a:ext cx="35779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69552A-BACD-8494-D0CA-69E8BAFCC85E}"/>
              </a:ext>
            </a:extLst>
          </p:cNvPr>
          <p:cNvSpPr txBox="1"/>
          <p:nvPr/>
        </p:nvSpPr>
        <p:spPr>
          <a:xfrm>
            <a:off x="5094269" y="6385973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73ABB-E971-AA23-0DB0-45FB9FECF6D3}"/>
              </a:ext>
            </a:extLst>
          </p:cNvPr>
          <p:cNvSpPr txBox="1"/>
          <p:nvPr/>
        </p:nvSpPr>
        <p:spPr>
          <a:xfrm>
            <a:off x="3574081" y="6383844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25106-613B-DF0D-3B3A-5F50756C909D}"/>
              </a:ext>
            </a:extLst>
          </p:cNvPr>
          <p:cNvSpPr txBox="1"/>
          <p:nvPr/>
        </p:nvSpPr>
        <p:spPr>
          <a:xfrm>
            <a:off x="469301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04F7F-CC4B-3189-C819-B14CFA22F877}"/>
              </a:ext>
            </a:extLst>
          </p:cNvPr>
          <p:cNvSpPr txBox="1"/>
          <p:nvPr/>
        </p:nvSpPr>
        <p:spPr>
          <a:xfrm>
            <a:off x="5275223" y="268915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292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FD03-0994-5404-C533-B665ED3B2B41}"/>
              </a:ext>
            </a:extLst>
          </p:cNvPr>
          <p:cNvSpPr txBox="1"/>
          <p:nvPr/>
        </p:nvSpPr>
        <p:spPr>
          <a:xfrm>
            <a:off x="470121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B45A6-36CC-5809-BDD2-AC0B89B2DA2E}"/>
              </a:ext>
            </a:extLst>
          </p:cNvPr>
          <p:cNvSpPr txBox="1"/>
          <p:nvPr/>
        </p:nvSpPr>
        <p:spPr>
          <a:xfrm>
            <a:off x="5283422" y="440799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78A82-38F5-7E83-1291-4C32DF6C6A18}"/>
              </a:ext>
            </a:extLst>
          </p:cNvPr>
          <p:cNvSpPr txBox="1"/>
          <p:nvPr/>
        </p:nvSpPr>
        <p:spPr>
          <a:xfrm>
            <a:off x="467612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A437-5069-38C4-FAFD-817AA93AB640}"/>
              </a:ext>
            </a:extLst>
          </p:cNvPr>
          <p:cNvSpPr txBox="1"/>
          <p:nvPr/>
        </p:nvSpPr>
        <p:spPr>
          <a:xfrm>
            <a:off x="5258330" y="6114583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2B5E-A79B-B932-E14C-D00FCE134E30}"/>
              </a:ext>
            </a:extLst>
          </p:cNvPr>
          <p:cNvSpPr txBox="1"/>
          <p:nvPr/>
        </p:nvSpPr>
        <p:spPr>
          <a:xfrm>
            <a:off x="470121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110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FA381-40F5-5420-D375-2885433C47C4}"/>
              </a:ext>
            </a:extLst>
          </p:cNvPr>
          <p:cNvSpPr txBox="1"/>
          <p:nvPr/>
        </p:nvSpPr>
        <p:spPr>
          <a:xfrm>
            <a:off x="5283422" y="7826324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6412E-F3D3-B7D6-7758-0E402EB843FF}"/>
              </a:ext>
            </a:extLst>
          </p:cNvPr>
          <p:cNvSpPr txBox="1"/>
          <p:nvPr/>
        </p:nvSpPr>
        <p:spPr>
          <a:xfrm>
            <a:off x="315433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233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F5DDD-15CF-8B45-64C1-2E1623247AAB}"/>
              </a:ext>
            </a:extLst>
          </p:cNvPr>
          <p:cNvSpPr txBox="1"/>
          <p:nvPr/>
        </p:nvSpPr>
        <p:spPr>
          <a:xfrm>
            <a:off x="3736549" y="2694457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245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1064F-8A36-C6B5-7EDA-FDE3E333A091}"/>
              </a:ext>
            </a:extLst>
          </p:cNvPr>
          <p:cNvSpPr txBox="1"/>
          <p:nvPr/>
        </p:nvSpPr>
        <p:spPr>
          <a:xfrm>
            <a:off x="317482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954B6-97F9-92A7-850F-2E7AF9203B46}"/>
              </a:ext>
            </a:extLst>
          </p:cNvPr>
          <p:cNvSpPr txBox="1"/>
          <p:nvPr/>
        </p:nvSpPr>
        <p:spPr>
          <a:xfrm>
            <a:off x="3757031" y="4404928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FD6A1-61C1-24A4-EC21-435FB481C345}"/>
              </a:ext>
            </a:extLst>
          </p:cNvPr>
          <p:cNvSpPr txBox="1"/>
          <p:nvPr/>
        </p:nvSpPr>
        <p:spPr>
          <a:xfrm>
            <a:off x="319680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E91EB-DA38-42F5-9529-A3D95D970B2C}"/>
              </a:ext>
            </a:extLst>
          </p:cNvPr>
          <p:cNvSpPr txBox="1"/>
          <p:nvPr/>
        </p:nvSpPr>
        <p:spPr>
          <a:xfrm>
            <a:off x="3779015" y="6118985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113F1-E17E-6E58-F348-60B7BA3A2A52}"/>
              </a:ext>
            </a:extLst>
          </p:cNvPr>
          <p:cNvSpPr txBox="1"/>
          <p:nvPr/>
        </p:nvSpPr>
        <p:spPr>
          <a:xfrm>
            <a:off x="317594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143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1F0A71-6875-0524-B54F-5076C359262D}"/>
              </a:ext>
            </a:extLst>
          </p:cNvPr>
          <p:cNvSpPr txBox="1"/>
          <p:nvPr/>
        </p:nvSpPr>
        <p:spPr>
          <a:xfrm>
            <a:off x="3758151" y="7830031"/>
            <a:ext cx="52131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+mj-lt"/>
              </a:rPr>
              <a:t>n = 220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6E98-8FD3-96D2-C024-925DAED4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94" y="1318720"/>
            <a:ext cx="255600" cy="307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AFCFA-7E3A-57A7-6BEF-3581A2E7EFE9}"/>
              </a:ext>
            </a:extLst>
          </p:cNvPr>
          <p:cNvSpPr txBox="1"/>
          <p:nvPr/>
        </p:nvSpPr>
        <p:spPr>
          <a:xfrm>
            <a:off x="2721233" y="2777633"/>
            <a:ext cx="255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825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7776</TotalTime>
  <Words>316</Words>
  <Application>Microsoft Macintosh PowerPoint</Application>
  <PresentationFormat>A4 Paper (210x297 mm)</PresentationFormat>
  <Paragraphs>230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Simonetta Selva</dc:creator>
  <cp:lastModifiedBy>Simonetta Selva</cp:lastModifiedBy>
  <cp:revision>29</cp:revision>
  <dcterms:created xsi:type="dcterms:W3CDTF">2022-12-20T13:39:35Z</dcterms:created>
  <dcterms:modified xsi:type="dcterms:W3CDTF">2023-03-13T17:36:40Z</dcterms:modified>
</cp:coreProperties>
</file>